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60" r:id="rId6"/>
    <p:sldId id="296" r:id="rId7"/>
    <p:sldId id="265" r:id="rId8"/>
    <p:sldId id="262" r:id="rId9"/>
    <p:sldId id="279" r:id="rId10"/>
    <p:sldId id="280" r:id="rId11"/>
    <p:sldId id="281" r:id="rId12"/>
    <p:sldId id="282" r:id="rId13"/>
    <p:sldId id="263" r:id="rId14"/>
    <p:sldId id="293" r:id="rId15"/>
    <p:sldId id="320" r:id="rId16"/>
    <p:sldId id="264" r:id="rId17"/>
    <p:sldId id="294" r:id="rId18"/>
    <p:sldId id="269" r:id="rId19"/>
    <p:sldId id="295" r:id="rId20"/>
    <p:sldId id="285" r:id="rId21"/>
    <p:sldId id="297" r:id="rId22"/>
    <p:sldId id="286" r:id="rId23"/>
    <p:sldId id="302" r:id="rId24"/>
    <p:sldId id="303" r:id="rId25"/>
    <p:sldId id="304" r:id="rId26"/>
    <p:sldId id="305" r:id="rId27"/>
    <p:sldId id="306" r:id="rId28"/>
    <p:sldId id="307" r:id="rId29"/>
    <p:sldId id="308" r:id="rId30"/>
    <p:sldId id="309" r:id="rId31"/>
    <p:sldId id="312" r:id="rId32"/>
    <p:sldId id="311" r:id="rId33"/>
    <p:sldId id="313" r:id="rId34"/>
    <p:sldId id="314" r:id="rId35"/>
    <p:sldId id="316" r:id="rId36"/>
    <p:sldId id="317" r:id="rId37"/>
    <p:sldId id="318" r:id="rId38"/>
    <p:sldId id="319" r:id="rId39"/>
    <p:sldId id="301"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6A483B-FDD2-2C8D-643E-2F13B810073B}" v="67" dt="2020-12-03T12:59:24.550"/>
    <p1510:client id="{5AEC3E3F-3287-0117-29D2-4A2F404A2EF5}" v="504" dt="2020-12-04T05:13:35.283"/>
    <p1510:client id="{9377BE0C-C43B-BC5B-4E3E-2E80F32B1C2D}" v="157" dt="2020-12-03T16:02:39.712"/>
    <p1510:client id="{93EDAACA-EF19-4ADD-A589-0960741D03D5}" v="2" dt="2020-11-27T12:10:38.929"/>
    <p1510:client id="{975DBF8A-A0FE-7F97-5A63-7CACCD5CD7CB}" v="51" dt="2020-12-04T03:42:02.181"/>
    <p1510:client id="{B3544E1C-4123-CA86-9823-FB11AAB97518}" v="456" dt="2020-12-03T18:38:55.3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386"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jith Roshan N - [CSED.11919]" userId="S::csed.11919@cb.students.amrita.edu::ac62ac84-4140-46b4-8569-7c35a521a1b7" providerId="AD" clId="Web-{B3544E1C-4123-CA86-9823-FB11AAB97518}"/>
    <pc:docChg chg="addSld delSld modSld addMainMaster delMainMaster">
      <pc:chgData name="Sujith Roshan N - [CSED.11919]" userId="S::csed.11919@cb.students.amrita.edu::ac62ac84-4140-46b4-8569-7c35a521a1b7" providerId="AD" clId="Web-{B3544E1C-4123-CA86-9823-FB11AAB97518}" dt="2020-12-03T18:38:55.353" v="435"/>
      <pc:docMkLst>
        <pc:docMk/>
      </pc:docMkLst>
      <pc:sldChg chg="modSp">
        <pc:chgData name="Sujith Roshan N - [CSED.11919]" userId="S::csed.11919@cb.students.amrita.edu::ac62ac84-4140-46b4-8569-7c35a521a1b7" providerId="AD" clId="Web-{B3544E1C-4123-CA86-9823-FB11AAB97518}" dt="2020-12-03T17:38:22.300" v="56" actId="1076"/>
        <pc:sldMkLst>
          <pc:docMk/>
          <pc:sldMk cId="0" sldId="257"/>
        </pc:sldMkLst>
        <pc:spChg chg="mod">
          <ac:chgData name="Sujith Roshan N - [CSED.11919]" userId="S::csed.11919@cb.students.amrita.edu::ac62ac84-4140-46b4-8569-7c35a521a1b7" providerId="AD" clId="Web-{B3544E1C-4123-CA86-9823-FB11AAB97518}" dt="2020-12-03T17:38:22.300" v="56" actId="1076"/>
          <ac:spMkLst>
            <pc:docMk/>
            <pc:sldMk cId="0" sldId="257"/>
            <ac:spMk id="3" creationId="{00000000-0000-0000-0000-000000000000}"/>
          </ac:spMkLst>
        </pc:spChg>
        <pc:graphicFrameChg chg="mod">
          <ac:chgData name="Sujith Roshan N - [CSED.11919]" userId="S::csed.11919@cb.students.amrita.edu::ac62ac84-4140-46b4-8569-7c35a521a1b7" providerId="AD" clId="Web-{B3544E1C-4123-CA86-9823-FB11AAB97518}" dt="2020-12-03T17:32:28.710" v="37" actId="1076"/>
          <ac:graphicFrameMkLst>
            <pc:docMk/>
            <pc:sldMk cId="0" sldId="257"/>
            <ac:graphicFrameMk id="4" creationId="{00000000-0000-0000-0000-000000000000}"/>
          </ac:graphicFrameMkLst>
        </pc:graphicFrameChg>
      </pc:sldChg>
      <pc:sldChg chg="modSp">
        <pc:chgData name="Sujith Roshan N - [CSED.11919]" userId="S::csed.11919@cb.students.amrita.edu::ac62ac84-4140-46b4-8569-7c35a521a1b7" providerId="AD" clId="Web-{B3544E1C-4123-CA86-9823-FB11AAB97518}" dt="2020-12-03T17:27:21.373" v="0" actId="1076"/>
        <pc:sldMkLst>
          <pc:docMk/>
          <pc:sldMk cId="0" sldId="260"/>
        </pc:sldMkLst>
        <pc:picChg chg="mod">
          <ac:chgData name="Sujith Roshan N - [CSED.11919]" userId="S::csed.11919@cb.students.amrita.edu::ac62ac84-4140-46b4-8569-7c35a521a1b7" providerId="AD" clId="Web-{B3544E1C-4123-CA86-9823-FB11AAB97518}" dt="2020-12-03T17:27:21.373" v="0" actId="1076"/>
          <ac:picMkLst>
            <pc:docMk/>
            <pc:sldMk cId="0" sldId="260"/>
            <ac:picMk id="2" creationId="{00000000-0000-0000-0000-000000000000}"/>
          </ac:picMkLst>
        </pc:picChg>
      </pc:sldChg>
      <pc:sldChg chg="modSp">
        <pc:chgData name="Sujith Roshan N - [CSED.11919]" userId="S::csed.11919@cb.students.amrita.edu::ac62ac84-4140-46b4-8569-7c35a521a1b7" providerId="AD" clId="Web-{B3544E1C-4123-CA86-9823-FB11AAB97518}" dt="2020-12-03T17:34:00.932" v="38" actId="1076"/>
        <pc:sldMkLst>
          <pc:docMk/>
          <pc:sldMk cId="0" sldId="262"/>
        </pc:sldMkLst>
        <pc:spChg chg="mod">
          <ac:chgData name="Sujith Roshan N - [CSED.11919]" userId="S::csed.11919@cb.students.amrita.edu::ac62ac84-4140-46b4-8569-7c35a521a1b7" providerId="AD" clId="Web-{B3544E1C-4123-CA86-9823-FB11AAB97518}" dt="2020-12-03T17:28:15.531" v="8" actId="1076"/>
          <ac:spMkLst>
            <pc:docMk/>
            <pc:sldMk cId="0" sldId="262"/>
            <ac:spMk id="3" creationId="{00000000-0000-0000-0000-000000000000}"/>
          </ac:spMkLst>
        </pc:spChg>
        <pc:picChg chg="mod">
          <ac:chgData name="Sujith Roshan N - [CSED.11919]" userId="S::csed.11919@cb.students.amrita.edu::ac62ac84-4140-46b4-8569-7c35a521a1b7" providerId="AD" clId="Web-{B3544E1C-4123-CA86-9823-FB11AAB97518}" dt="2020-12-03T17:34:00.932" v="38" actId="1076"/>
          <ac:picMkLst>
            <pc:docMk/>
            <pc:sldMk cId="0" sldId="262"/>
            <ac:picMk id="2" creationId="{00000000-0000-0000-0000-000000000000}"/>
          </ac:picMkLst>
        </pc:picChg>
      </pc:sldChg>
      <pc:sldChg chg="modSp">
        <pc:chgData name="Sujith Roshan N - [CSED.11919]" userId="S::csed.11919@cb.students.amrita.edu::ac62ac84-4140-46b4-8569-7c35a521a1b7" providerId="AD" clId="Web-{B3544E1C-4123-CA86-9823-FB11AAB97518}" dt="2020-12-03T17:36:20.593" v="44" actId="1076"/>
        <pc:sldMkLst>
          <pc:docMk/>
          <pc:sldMk cId="0" sldId="263"/>
        </pc:sldMkLst>
        <pc:spChg chg="mod">
          <ac:chgData name="Sujith Roshan N - [CSED.11919]" userId="S::csed.11919@cb.students.amrita.edu::ac62ac84-4140-46b4-8569-7c35a521a1b7" providerId="AD" clId="Web-{B3544E1C-4123-CA86-9823-FB11AAB97518}" dt="2020-12-03T17:36:20.593" v="44" actId="1076"/>
          <ac:spMkLst>
            <pc:docMk/>
            <pc:sldMk cId="0" sldId="263"/>
            <ac:spMk id="7" creationId="{00000000-0000-0000-0000-000000000000}"/>
          </ac:spMkLst>
        </pc:spChg>
        <pc:picChg chg="mod">
          <ac:chgData name="Sujith Roshan N - [CSED.11919]" userId="S::csed.11919@cb.students.amrita.edu::ac62ac84-4140-46b4-8569-7c35a521a1b7" providerId="AD" clId="Web-{B3544E1C-4123-CA86-9823-FB11AAB97518}" dt="2020-12-03T17:29:39.471" v="18" actId="1076"/>
          <ac:picMkLst>
            <pc:docMk/>
            <pc:sldMk cId="0" sldId="263"/>
            <ac:picMk id="2" creationId="{00000000-0000-0000-0000-000000000000}"/>
          </ac:picMkLst>
        </pc:picChg>
      </pc:sldChg>
      <pc:sldChg chg="addSp delSp modSp">
        <pc:chgData name="Sujith Roshan N - [CSED.11919]" userId="S::csed.11919@cb.students.amrita.edu::ac62ac84-4140-46b4-8569-7c35a521a1b7" providerId="AD" clId="Web-{B3544E1C-4123-CA86-9823-FB11AAB97518}" dt="2020-12-03T17:40:31.320" v="69" actId="1076"/>
        <pc:sldMkLst>
          <pc:docMk/>
          <pc:sldMk cId="0" sldId="264"/>
        </pc:sldMkLst>
        <pc:picChg chg="mod">
          <ac:chgData name="Sujith Roshan N - [CSED.11919]" userId="S::csed.11919@cb.students.amrita.edu::ac62ac84-4140-46b4-8569-7c35a521a1b7" providerId="AD" clId="Web-{B3544E1C-4123-CA86-9823-FB11AAB97518}" dt="2020-12-03T17:29:51.565" v="20" actId="1076"/>
          <ac:picMkLst>
            <pc:docMk/>
            <pc:sldMk cId="0" sldId="264"/>
            <ac:picMk id="2" creationId="{00000000-0000-0000-0000-000000000000}"/>
          </ac:picMkLst>
        </pc:picChg>
        <pc:picChg chg="add del mod">
          <ac:chgData name="Sujith Roshan N - [CSED.11919]" userId="S::csed.11919@cb.students.amrita.edu::ac62ac84-4140-46b4-8569-7c35a521a1b7" providerId="AD" clId="Web-{B3544E1C-4123-CA86-9823-FB11AAB97518}" dt="2020-12-03T17:39:37.380" v="61"/>
          <ac:picMkLst>
            <pc:docMk/>
            <pc:sldMk cId="0" sldId="264"/>
            <ac:picMk id="4" creationId="{56D8FB8D-4D7E-4BAD-8BA1-F481EE41F288}"/>
          </ac:picMkLst>
        </pc:picChg>
        <pc:picChg chg="mod">
          <ac:chgData name="Sujith Roshan N - [CSED.11919]" userId="S::csed.11919@cb.students.amrita.edu::ac62ac84-4140-46b4-8569-7c35a521a1b7" providerId="AD" clId="Web-{B3544E1C-4123-CA86-9823-FB11AAB97518}" dt="2020-12-03T17:40:31.320" v="69" actId="1076"/>
          <ac:picMkLst>
            <pc:docMk/>
            <pc:sldMk cId="0" sldId="264"/>
            <ac:picMk id="9" creationId="{00000000-0000-0000-0000-000000000000}"/>
          </ac:picMkLst>
        </pc:picChg>
      </pc:sldChg>
      <pc:sldChg chg="modSp">
        <pc:chgData name="Sujith Roshan N - [CSED.11919]" userId="S::csed.11919@cb.students.amrita.edu::ac62ac84-4140-46b4-8569-7c35a521a1b7" providerId="AD" clId="Web-{B3544E1C-4123-CA86-9823-FB11AAB97518}" dt="2020-12-03T17:27:48.389" v="3" actId="1076"/>
        <pc:sldMkLst>
          <pc:docMk/>
          <pc:sldMk cId="0" sldId="265"/>
        </pc:sldMkLst>
        <pc:picChg chg="mod">
          <ac:chgData name="Sujith Roshan N - [CSED.11919]" userId="S::csed.11919@cb.students.amrita.edu::ac62ac84-4140-46b4-8569-7c35a521a1b7" providerId="AD" clId="Web-{B3544E1C-4123-CA86-9823-FB11AAB97518}" dt="2020-12-03T17:27:48.389" v="3" actId="1076"/>
          <ac:picMkLst>
            <pc:docMk/>
            <pc:sldMk cId="0" sldId="265"/>
            <ac:picMk id="2" creationId="{00000000-0000-0000-0000-000000000000}"/>
          </ac:picMkLst>
        </pc:picChg>
      </pc:sldChg>
      <pc:sldChg chg="modSp">
        <pc:chgData name="Sujith Roshan N - [CSED.11919]" userId="S::csed.11919@cb.students.amrita.edu::ac62ac84-4140-46b4-8569-7c35a521a1b7" providerId="AD" clId="Web-{B3544E1C-4123-CA86-9823-FB11AAB97518}" dt="2020-12-03T17:30:05.284" v="23" actId="1076"/>
        <pc:sldMkLst>
          <pc:docMk/>
          <pc:sldMk cId="0" sldId="268"/>
        </pc:sldMkLst>
        <pc:picChg chg="mod">
          <ac:chgData name="Sujith Roshan N - [CSED.11919]" userId="S::csed.11919@cb.students.amrita.edu::ac62ac84-4140-46b4-8569-7c35a521a1b7" providerId="AD" clId="Web-{B3544E1C-4123-CA86-9823-FB11AAB97518}" dt="2020-12-03T17:30:05.284" v="23" actId="1076"/>
          <ac:picMkLst>
            <pc:docMk/>
            <pc:sldMk cId="0" sldId="268"/>
            <ac:picMk id="2" creationId="{00000000-0000-0000-0000-000000000000}"/>
          </ac:picMkLst>
        </pc:picChg>
      </pc:sldChg>
      <pc:sldChg chg="modSp">
        <pc:chgData name="Sujith Roshan N - [CSED.11919]" userId="S::csed.11919@cb.students.amrita.edu::ac62ac84-4140-46b4-8569-7c35a521a1b7" providerId="AD" clId="Web-{B3544E1C-4123-CA86-9823-FB11AAB97518}" dt="2020-12-03T17:43:31.435" v="88" actId="1076"/>
        <pc:sldMkLst>
          <pc:docMk/>
          <pc:sldMk cId="0" sldId="269"/>
        </pc:sldMkLst>
        <pc:spChg chg="mod">
          <ac:chgData name="Sujith Roshan N - [CSED.11919]" userId="S::csed.11919@cb.students.amrita.edu::ac62ac84-4140-46b4-8569-7c35a521a1b7" providerId="AD" clId="Web-{B3544E1C-4123-CA86-9823-FB11AAB97518}" dt="2020-12-03T17:42:46.808" v="80" actId="20577"/>
          <ac:spMkLst>
            <pc:docMk/>
            <pc:sldMk cId="0" sldId="269"/>
            <ac:spMk id="9" creationId="{00000000-0000-0000-0000-000000000000}"/>
          </ac:spMkLst>
        </pc:spChg>
        <pc:picChg chg="mod">
          <ac:chgData name="Sujith Roshan N - [CSED.11919]" userId="S::csed.11919@cb.students.amrita.edu::ac62ac84-4140-46b4-8569-7c35a521a1b7" providerId="AD" clId="Web-{B3544E1C-4123-CA86-9823-FB11AAB97518}" dt="2020-12-03T17:30:10.128" v="24" actId="1076"/>
          <ac:picMkLst>
            <pc:docMk/>
            <pc:sldMk cId="0" sldId="269"/>
            <ac:picMk id="2" creationId="{00000000-0000-0000-0000-000000000000}"/>
          </ac:picMkLst>
        </pc:picChg>
        <pc:picChg chg="mod">
          <ac:chgData name="Sujith Roshan N - [CSED.11919]" userId="S::csed.11919@cb.students.amrita.edu::ac62ac84-4140-46b4-8569-7c35a521a1b7" providerId="AD" clId="Web-{B3544E1C-4123-CA86-9823-FB11AAB97518}" dt="2020-12-03T17:43:31.435" v="88" actId="1076"/>
          <ac:picMkLst>
            <pc:docMk/>
            <pc:sldMk cId="0" sldId="269"/>
            <ac:picMk id="7" creationId="{00000000-0000-0000-0000-000000000000}"/>
          </ac:picMkLst>
        </pc:picChg>
        <pc:picChg chg="mod">
          <ac:chgData name="Sujith Roshan N - [CSED.11919]" userId="S::csed.11919@cb.students.amrita.edu::ac62ac84-4140-46b4-8569-7c35a521a1b7" providerId="AD" clId="Web-{B3544E1C-4123-CA86-9823-FB11AAB97518}" dt="2020-12-03T17:43:21.262" v="87" actId="1076"/>
          <ac:picMkLst>
            <pc:docMk/>
            <pc:sldMk cId="0" sldId="269"/>
            <ac:picMk id="8" creationId="{00000000-0000-0000-0000-000000000000}"/>
          </ac:picMkLst>
        </pc:picChg>
      </pc:sldChg>
      <pc:sldChg chg="modSp">
        <pc:chgData name="Sujith Roshan N - [CSED.11919]" userId="S::csed.11919@cb.students.amrita.edu::ac62ac84-4140-46b4-8569-7c35a521a1b7" providerId="AD" clId="Web-{B3544E1C-4123-CA86-9823-FB11AAB97518}" dt="2020-12-03T17:28:59.688" v="11" actId="1076"/>
        <pc:sldMkLst>
          <pc:docMk/>
          <pc:sldMk cId="2045717257" sldId="279"/>
        </pc:sldMkLst>
        <pc:spChg chg="mod">
          <ac:chgData name="Sujith Roshan N - [CSED.11919]" userId="S::csed.11919@cb.students.amrita.edu::ac62ac84-4140-46b4-8569-7c35a521a1b7" providerId="AD" clId="Web-{B3544E1C-4123-CA86-9823-FB11AAB97518}" dt="2020-12-03T17:28:07.483" v="6" actId="1076"/>
          <ac:spMkLst>
            <pc:docMk/>
            <pc:sldMk cId="2045717257" sldId="279"/>
            <ac:spMk id="3" creationId="{00000000-0000-0000-0000-000000000000}"/>
          </ac:spMkLst>
        </pc:spChg>
        <pc:picChg chg="mod">
          <ac:chgData name="Sujith Roshan N - [CSED.11919]" userId="S::csed.11919@cb.students.amrita.edu::ac62ac84-4140-46b4-8569-7c35a521a1b7" providerId="AD" clId="Web-{B3544E1C-4123-CA86-9823-FB11AAB97518}" dt="2020-12-03T17:28:59.688" v="11" actId="1076"/>
          <ac:picMkLst>
            <pc:docMk/>
            <pc:sldMk cId="2045717257" sldId="279"/>
            <ac:picMk id="2" creationId="{00000000-0000-0000-0000-000000000000}"/>
          </ac:picMkLst>
        </pc:picChg>
      </pc:sldChg>
      <pc:sldChg chg="modSp">
        <pc:chgData name="Sujith Roshan N - [CSED.11919]" userId="S::csed.11919@cb.students.amrita.edu::ac62ac84-4140-46b4-8569-7c35a521a1b7" providerId="AD" clId="Web-{B3544E1C-4123-CA86-9823-FB11AAB97518}" dt="2020-12-03T17:29:08.360" v="13" actId="1076"/>
        <pc:sldMkLst>
          <pc:docMk/>
          <pc:sldMk cId="4040616981" sldId="280"/>
        </pc:sldMkLst>
        <pc:picChg chg="mod">
          <ac:chgData name="Sujith Roshan N - [CSED.11919]" userId="S::csed.11919@cb.students.amrita.edu::ac62ac84-4140-46b4-8569-7c35a521a1b7" providerId="AD" clId="Web-{B3544E1C-4123-CA86-9823-FB11AAB97518}" dt="2020-12-03T17:29:08.360" v="13" actId="1076"/>
          <ac:picMkLst>
            <pc:docMk/>
            <pc:sldMk cId="4040616981" sldId="280"/>
            <ac:picMk id="2" creationId="{00000000-0000-0000-0000-000000000000}"/>
          </ac:picMkLst>
        </pc:picChg>
      </pc:sldChg>
      <pc:sldChg chg="modSp">
        <pc:chgData name="Sujith Roshan N - [CSED.11919]" userId="S::csed.11919@cb.students.amrita.edu::ac62ac84-4140-46b4-8569-7c35a521a1b7" providerId="AD" clId="Web-{B3544E1C-4123-CA86-9823-FB11AAB97518}" dt="2020-12-03T17:29:13.626" v="14" actId="1076"/>
        <pc:sldMkLst>
          <pc:docMk/>
          <pc:sldMk cId="3019434106" sldId="281"/>
        </pc:sldMkLst>
        <pc:picChg chg="mod">
          <ac:chgData name="Sujith Roshan N - [CSED.11919]" userId="S::csed.11919@cb.students.amrita.edu::ac62ac84-4140-46b4-8569-7c35a521a1b7" providerId="AD" clId="Web-{B3544E1C-4123-CA86-9823-FB11AAB97518}" dt="2020-12-03T17:29:13.626" v="14" actId="1076"/>
          <ac:picMkLst>
            <pc:docMk/>
            <pc:sldMk cId="3019434106" sldId="281"/>
            <ac:picMk id="2" creationId="{00000000-0000-0000-0000-000000000000}"/>
          </ac:picMkLst>
        </pc:picChg>
      </pc:sldChg>
      <pc:sldChg chg="modSp">
        <pc:chgData name="Sujith Roshan N - [CSED.11919]" userId="S::csed.11919@cb.students.amrita.edu::ac62ac84-4140-46b4-8569-7c35a521a1b7" providerId="AD" clId="Web-{B3544E1C-4123-CA86-9823-FB11AAB97518}" dt="2020-12-03T17:29:20.829" v="15" actId="1076"/>
        <pc:sldMkLst>
          <pc:docMk/>
          <pc:sldMk cId="2415431924" sldId="282"/>
        </pc:sldMkLst>
        <pc:picChg chg="mod">
          <ac:chgData name="Sujith Roshan N - [CSED.11919]" userId="S::csed.11919@cb.students.amrita.edu::ac62ac84-4140-46b4-8569-7c35a521a1b7" providerId="AD" clId="Web-{B3544E1C-4123-CA86-9823-FB11AAB97518}" dt="2020-12-03T17:29:20.829" v="15" actId="1076"/>
          <ac:picMkLst>
            <pc:docMk/>
            <pc:sldMk cId="2415431924" sldId="282"/>
            <ac:picMk id="2" creationId="{00000000-0000-0000-0000-000000000000}"/>
          </ac:picMkLst>
        </pc:picChg>
      </pc:sldChg>
      <pc:sldChg chg="modSp">
        <pc:chgData name="Sujith Roshan N - [CSED.11919]" userId="S::csed.11919@cb.students.amrita.edu::ac62ac84-4140-46b4-8569-7c35a521a1b7" providerId="AD" clId="Web-{B3544E1C-4123-CA86-9823-FB11AAB97518}" dt="2020-12-03T17:29:26.595" v="16" actId="1076"/>
        <pc:sldMkLst>
          <pc:docMk/>
          <pc:sldMk cId="570943148" sldId="283"/>
        </pc:sldMkLst>
        <pc:picChg chg="mod">
          <ac:chgData name="Sujith Roshan N - [CSED.11919]" userId="S::csed.11919@cb.students.amrita.edu::ac62ac84-4140-46b4-8569-7c35a521a1b7" providerId="AD" clId="Web-{B3544E1C-4123-CA86-9823-FB11AAB97518}" dt="2020-12-03T17:29:26.595" v="16" actId="1076"/>
          <ac:picMkLst>
            <pc:docMk/>
            <pc:sldMk cId="570943148" sldId="283"/>
            <ac:picMk id="2" creationId="{00000000-0000-0000-0000-000000000000}"/>
          </ac:picMkLst>
        </pc:picChg>
      </pc:sldChg>
      <pc:sldChg chg="modSp">
        <pc:chgData name="Sujith Roshan N - [CSED.11919]" userId="S::csed.11919@cb.students.amrita.edu::ac62ac84-4140-46b4-8569-7c35a521a1b7" providerId="AD" clId="Web-{B3544E1C-4123-CA86-9823-FB11AAB97518}" dt="2020-12-03T17:29:32.111" v="17" actId="1076"/>
        <pc:sldMkLst>
          <pc:docMk/>
          <pc:sldMk cId="3737657234" sldId="284"/>
        </pc:sldMkLst>
        <pc:picChg chg="mod">
          <ac:chgData name="Sujith Roshan N - [CSED.11919]" userId="S::csed.11919@cb.students.amrita.edu::ac62ac84-4140-46b4-8569-7c35a521a1b7" providerId="AD" clId="Web-{B3544E1C-4123-CA86-9823-FB11AAB97518}" dt="2020-12-03T17:29:32.111" v="17" actId="1076"/>
          <ac:picMkLst>
            <pc:docMk/>
            <pc:sldMk cId="3737657234" sldId="284"/>
            <ac:picMk id="2" creationId="{00000000-0000-0000-0000-000000000000}"/>
          </ac:picMkLst>
        </pc:picChg>
      </pc:sldChg>
      <pc:sldChg chg="addSp delSp modSp">
        <pc:chgData name="Sujith Roshan N - [CSED.11919]" userId="S::csed.11919@cb.students.amrita.edu::ac62ac84-4140-46b4-8569-7c35a521a1b7" providerId="AD" clId="Web-{B3544E1C-4123-CA86-9823-FB11AAB97518}" dt="2020-12-03T18:00:50.452" v="178" actId="1076"/>
        <pc:sldMkLst>
          <pc:docMk/>
          <pc:sldMk cId="664177335" sldId="285"/>
        </pc:sldMkLst>
        <pc:spChg chg="mod">
          <ac:chgData name="Sujith Roshan N - [CSED.11919]" userId="S::csed.11919@cb.students.amrita.edu::ac62ac84-4140-46b4-8569-7c35a521a1b7" providerId="AD" clId="Web-{B3544E1C-4123-CA86-9823-FB11AAB97518}" dt="2020-12-03T17:59:49.857" v="168" actId="1076"/>
          <ac:spMkLst>
            <pc:docMk/>
            <pc:sldMk cId="664177335" sldId="285"/>
            <ac:spMk id="9" creationId="{00000000-0000-0000-0000-000000000000}"/>
          </ac:spMkLst>
        </pc:spChg>
        <pc:picChg chg="mod">
          <ac:chgData name="Sujith Roshan N - [CSED.11919]" userId="S::csed.11919@cb.students.amrita.edu::ac62ac84-4140-46b4-8569-7c35a521a1b7" providerId="AD" clId="Web-{B3544E1C-4123-CA86-9823-FB11AAB97518}" dt="2020-12-03T17:30:19.363" v="26" actId="1076"/>
          <ac:picMkLst>
            <pc:docMk/>
            <pc:sldMk cId="664177335" sldId="285"/>
            <ac:picMk id="2" creationId="{00000000-0000-0000-0000-000000000000}"/>
          </ac:picMkLst>
        </pc:picChg>
        <pc:picChg chg="add mod">
          <ac:chgData name="Sujith Roshan N - [CSED.11919]" userId="S::csed.11919@cb.students.amrita.edu::ac62ac84-4140-46b4-8569-7c35a521a1b7" providerId="AD" clId="Web-{B3544E1C-4123-CA86-9823-FB11AAB97518}" dt="2020-12-03T18:00:50.452" v="178" actId="1076"/>
          <ac:picMkLst>
            <pc:docMk/>
            <pc:sldMk cId="664177335" sldId="285"/>
            <ac:picMk id="4" creationId="{1665817C-78BC-4B3C-938F-A4BE6C7BE7C9}"/>
          </ac:picMkLst>
        </pc:picChg>
        <pc:picChg chg="del mod">
          <ac:chgData name="Sujith Roshan N - [CSED.11919]" userId="S::csed.11919@cb.students.amrita.edu::ac62ac84-4140-46b4-8569-7c35a521a1b7" providerId="AD" clId="Web-{B3544E1C-4123-CA86-9823-FB11AAB97518}" dt="2020-12-03T17:56:32.741" v="149"/>
          <ac:picMkLst>
            <pc:docMk/>
            <pc:sldMk cId="664177335" sldId="285"/>
            <ac:picMk id="7" creationId="{00000000-0000-0000-0000-000000000000}"/>
          </ac:picMkLst>
        </pc:picChg>
        <pc:picChg chg="mod">
          <ac:chgData name="Sujith Roshan N - [CSED.11919]" userId="S::csed.11919@cb.students.amrita.edu::ac62ac84-4140-46b4-8569-7c35a521a1b7" providerId="AD" clId="Web-{B3544E1C-4123-CA86-9823-FB11AAB97518}" dt="2020-12-03T18:00:40.764" v="175" actId="1076"/>
          <ac:picMkLst>
            <pc:docMk/>
            <pc:sldMk cId="664177335" sldId="285"/>
            <ac:picMk id="8" creationId="{00000000-0000-0000-0000-000000000000}"/>
          </ac:picMkLst>
        </pc:picChg>
        <pc:picChg chg="add del mod">
          <ac:chgData name="Sujith Roshan N - [CSED.11919]" userId="S::csed.11919@cb.students.amrita.edu::ac62ac84-4140-46b4-8569-7c35a521a1b7" providerId="AD" clId="Web-{B3544E1C-4123-CA86-9823-FB11AAB97518}" dt="2020-12-03T18:00:34.764" v="173"/>
          <ac:picMkLst>
            <pc:docMk/>
            <pc:sldMk cId="664177335" sldId="285"/>
            <ac:picMk id="10" creationId="{54AD40B0-A759-4E9F-AB25-E119F025BFB5}"/>
          </ac:picMkLst>
        </pc:picChg>
      </pc:sldChg>
      <pc:sldChg chg="addSp delSp modSp">
        <pc:chgData name="Sujith Roshan N - [CSED.11919]" userId="S::csed.11919@cb.students.amrita.edu::ac62ac84-4140-46b4-8569-7c35a521a1b7" providerId="AD" clId="Web-{B3544E1C-4123-CA86-9823-FB11AAB97518}" dt="2020-12-03T18:19:37.676" v="285"/>
        <pc:sldMkLst>
          <pc:docMk/>
          <pc:sldMk cId="934699617" sldId="286"/>
        </pc:sldMkLst>
        <pc:spChg chg="mod">
          <ac:chgData name="Sujith Roshan N - [CSED.11919]" userId="S::csed.11919@cb.students.amrita.edu::ac62ac84-4140-46b4-8569-7c35a521a1b7" providerId="AD" clId="Web-{B3544E1C-4123-CA86-9823-FB11AAB97518}" dt="2020-12-03T18:10:35.721" v="225" actId="1076"/>
          <ac:spMkLst>
            <pc:docMk/>
            <pc:sldMk cId="934699617" sldId="286"/>
            <ac:spMk id="9" creationId="{00000000-0000-0000-0000-000000000000}"/>
          </ac:spMkLst>
        </pc:spChg>
        <pc:picChg chg="mod">
          <ac:chgData name="Sujith Roshan N - [CSED.11919]" userId="S::csed.11919@cb.students.amrita.edu::ac62ac84-4140-46b4-8569-7c35a521a1b7" providerId="AD" clId="Web-{B3544E1C-4123-CA86-9823-FB11AAB97518}" dt="2020-12-03T17:30:33.113" v="29" actId="1076"/>
          <ac:picMkLst>
            <pc:docMk/>
            <pc:sldMk cId="934699617" sldId="286"/>
            <ac:picMk id="2" creationId="{00000000-0000-0000-0000-000000000000}"/>
          </ac:picMkLst>
        </pc:picChg>
        <pc:picChg chg="add mod">
          <ac:chgData name="Sujith Roshan N - [CSED.11919]" userId="S::csed.11919@cb.students.amrita.edu::ac62ac84-4140-46b4-8569-7c35a521a1b7" providerId="AD" clId="Web-{B3544E1C-4123-CA86-9823-FB11AAB97518}" dt="2020-12-03T18:19:30.425" v="283"/>
          <ac:picMkLst>
            <pc:docMk/>
            <pc:sldMk cId="934699617" sldId="286"/>
            <ac:picMk id="4" creationId="{212F4B51-430F-4478-81FC-153AF0C1444D}"/>
          </ac:picMkLst>
        </pc:picChg>
        <pc:picChg chg="mod">
          <ac:chgData name="Sujith Roshan N - [CSED.11919]" userId="S::csed.11919@cb.students.amrita.edu::ac62ac84-4140-46b4-8569-7c35a521a1b7" providerId="AD" clId="Web-{B3544E1C-4123-CA86-9823-FB11AAB97518}" dt="2020-12-03T18:19:37.676" v="285"/>
          <ac:picMkLst>
            <pc:docMk/>
            <pc:sldMk cId="934699617" sldId="286"/>
            <ac:picMk id="7" creationId="{00000000-0000-0000-0000-000000000000}"/>
          </ac:picMkLst>
        </pc:picChg>
        <pc:picChg chg="mod">
          <ac:chgData name="Sujith Roshan N - [CSED.11919]" userId="S::csed.11919@cb.students.amrita.edu::ac62ac84-4140-46b4-8569-7c35a521a1b7" providerId="AD" clId="Web-{B3544E1C-4123-CA86-9823-FB11AAB97518}" dt="2020-12-03T18:19:34.097" v="284"/>
          <ac:picMkLst>
            <pc:docMk/>
            <pc:sldMk cId="934699617" sldId="286"/>
            <ac:picMk id="8" creationId="{00000000-0000-0000-0000-000000000000}"/>
          </ac:picMkLst>
        </pc:picChg>
        <pc:picChg chg="del">
          <ac:chgData name="Sujith Roshan N - [CSED.11919]" userId="S::csed.11919@cb.students.amrita.edu::ac62ac84-4140-46b4-8569-7c35a521a1b7" providerId="AD" clId="Web-{B3544E1C-4123-CA86-9823-FB11AAB97518}" dt="2020-12-03T18:16:22.670" v="270"/>
          <ac:picMkLst>
            <pc:docMk/>
            <pc:sldMk cId="934699617" sldId="286"/>
            <ac:picMk id="10" creationId="{00000000-0000-0000-0000-000000000000}"/>
          </ac:picMkLst>
        </pc:picChg>
        <pc:picChg chg="del">
          <ac:chgData name="Sujith Roshan N - [CSED.11919]" userId="S::csed.11919@cb.students.amrita.edu::ac62ac84-4140-46b4-8569-7c35a521a1b7" providerId="AD" clId="Web-{B3544E1C-4123-CA86-9823-FB11AAB97518}" dt="2020-12-03T18:16:23.420" v="271"/>
          <ac:picMkLst>
            <pc:docMk/>
            <pc:sldMk cId="934699617" sldId="286"/>
            <ac:picMk id="2054" creationId="{00000000-0000-0000-0000-000000000000}"/>
          </ac:picMkLst>
        </pc:picChg>
      </pc:sldChg>
      <pc:sldChg chg="modSp">
        <pc:chgData name="Sujith Roshan N - [CSED.11919]" userId="S::csed.11919@cb.students.amrita.edu::ac62ac84-4140-46b4-8569-7c35a521a1b7" providerId="AD" clId="Web-{B3544E1C-4123-CA86-9823-FB11AAB97518}" dt="2020-12-03T18:20:33.443" v="291" actId="1076"/>
        <pc:sldMkLst>
          <pc:docMk/>
          <pc:sldMk cId="987679041" sldId="287"/>
        </pc:sldMkLst>
        <pc:picChg chg="mod">
          <ac:chgData name="Sujith Roshan N - [CSED.11919]" userId="S::csed.11919@cb.students.amrita.edu::ac62ac84-4140-46b4-8569-7c35a521a1b7" providerId="AD" clId="Web-{B3544E1C-4123-CA86-9823-FB11AAB97518}" dt="2020-12-03T17:30:47.598" v="31" actId="1076"/>
          <ac:picMkLst>
            <pc:docMk/>
            <pc:sldMk cId="987679041" sldId="287"/>
            <ac:picMk id="2" creationId="{00000000-0000-0000-0000-000000000000}"/>
          </ac:picMkLst>
        </pc:picChg>
        <pc:picChg chg="mod">
          <ac:chgData name="Sujith Roshan N - [CSED.11919]" userId="S::csed.11919@cb.students.amrita.edu::ac62ac84-4140-46b4-8569-7c35a521a1b7" providerId="AD" clId="Web-{B3544E1C-4123-CA86-9823-FB11AAB97518}" dt="2020-12-03T18:20:33.443" v="291" actId="1076"/>
          <ac:picMkLst>
            <pc:docMk/>
            <pc:sldMk cId="987679041" sldId="287"/>
            <ac:picMk id="7" creationId="{00000000-0000-0000-0000-000000000000}"/>
          </ac:picMkLst>
        </pc:picChg>
        <pc:picChg chg="mod">
          <ac:chgData name="Sujith Roshan N - [CSED.11919]" userId="S::csed.11919@cb.students.amrita.edu::ac62ac84-4140-46b4-8569-7c35a521a1b7" providerId="AD" clId="Web-{B3544E1C-4123-CA86-9823-FB11AAB97518}" dt="2020-12-03T18:20:27.959" v="289" actId="1076"/>
          <ac:picMkLst>
            <pc:docMk/>
            <pc:sldMk cId="987679041" sldId="287"/>
            <ac:picMk id="8" creationId="{00000000-0000-0000-0000-000000000000}"/>
          </ac:picMkLst>
        </pc:picChg>
        <pc:picChg chg="mod">
          <ac:chgData name="Sujith Roshan N - [CSED.11919]" userId="S::csed.11919@cb.students.amrita.edu::ac62ac84-4140-46b4-8569-7c35a521a1b7" providerId="AD" clId="Web-{B3544E1C-4123-CA86-9823-FB11AAB97518}" dt="2020-12-03T18:20:31.037" v="290" actId="1076"/>
          <ac:picMkLst>
            <pc:docMk/>
            <pc:sldMk cId="987679041" sldId="287"/>
            <ac:picMk id="10" creationId="{00000000-0000-0000-0000-000000000000}"/>
          </ac:picMkLst>
        </pc:picChg>
      </pc:sldChg>
      <pc:sldChg chg="addSp delSp modSp">
        <pc:chgData name="Sujith Roshan N - [CSED.11919]" userId="S::csed.11919@cb.students.amrita.edu::ac62ac84-4140-46b4-8569-7c35a521a1b7" providerId="AD" clId="Web-{B3544E1C-4123-CA86-9823-FB11AAB97518}" dt="2020-12-03T18:27:54.113" v="388" actId="1076"/>
        <pc:sldMkLst>
          <pc:docMk/>
          <pc:sldMk cId="753345127" sldId="288"/>
        </pc:sldMkLst>
        <pc:spChg chg="mod">
          <ac:chgData name="Sujith Roshan N - [CSED.11919]" userId="S::csed.11919@cb.students.amrita.edu::ac62ac84-4140-46b4-8569-7c35a521a1b7" providerId="AD" clId="Web-{B3544E1C-4123-CA86-9823-FB11AAB97518}" dt="2020-12-03T18:24:22.716" v="352" actId="20577"/>
          <ac:spMkLst>
            <pc:docMk/>
            <pc:sldMk cId="753345127" sldId="288"/>
            <ac:spMk id="9" creationId="{00000000-0000-0000-0000-000000000000}"/>
          </ac:spMkLst>
        </pc:spChg>
        <pc:picChg chg="mod">
          <ac:chgData name="Sujith Roshan N - [CSED.11919]" userId="S::csed.11919@cb.students.amrita.edu::ac62ac84-4140-46b4-8569-7c35a521a1b7" providerId="AD" clId="Web-{B3544E1C-4123-CA86-9823-FB11AAB97518}" dt="2020-12-03T17:30:53.551" v="32" actId="1076"/>
          <ac:picMkLst>
            <pc:docMk/>
            <pc:sldMk cId="753345127" sldId="288"/>
            <ac:picMk id="2" creationId="{00000000-0000-0000-0000-000000000000}"/>
          </ac:picMkLst>
        </pc:picChg>
        <pc:picChg chg="add mod">
          <ac:chgData name="Sujith Roshan N - [CSED.11919]" userId="S::csed.11919@cb.students.amrita.edu::ac62ac84-4140-46b4-8569-7c35a521a1b7" providerId="AD" clId="Web-{B3544E1C-4123-CA86-9823-FB11AAB97518}" dt="2020-12-03T18:27:40.269" v="384" actId="1076"/>
          <ac:picMkLst>
            <pc:docMk/>
            <pc:sldMk cId="753345127" sldId="288"/>
            <ac:picMk id="4" creationId="{4B17217D-A038-48B1-AC5A-CD8C70CF301B}"/>
          </ac:picMkLst>
        </pc:picChg>
        <pc:picChg chg="del">
          <ac:chgData name="Sujith Roshan N - [CSED.11919]" userId="S::csed.11919@cb.students.amrita.edu::ac62ac84-4140-46b4-8569-7c35a521a1b7" providerId="AD" clId="Web-{B3544E1C-4123-CA86-9823-FB11AAB97518}" dt="2020-12-03T18:23:08.698" v="347"/>
          <ac:picMkLst>
            <pc:docMk/>
            <pc:sldMk cId="753345127" sldId="288"/>
            <ac:picMk id="7" creationId="{00000000-0000-0000-0000-000000000000}"/>
          </ac:picMkLst>
        </pc:picChg>
        <pc:picChg chg="mod">
          <ac:chgData name="Sujith Roshan N - [CSED.11919]" userId="S::csed.11919@cb.students.amrita.edu::ac62ac84-4140-46b4-8569-7c35a521a1b7" providerId="AD" clId="Web-{B3544E1C-4123-CA86-9823-FB11AAB97518}" dt="2020-12-03T18:27:36.535" v="383" actId="1076"/>
          <ac:picMkLst>
            <pc:docMk/>
            <pc:sldMk cId="753345127" sldId="288"/>
            <ac:picMk id="8" creationId="{00000000-0000-0000-0000-000000000000}"/>
          </ac:picMkLst>
        </pc:picChg>
        <pc:picChg chg="add mod">
          <ac:chgData name="Sujith Roshan N - [CSED.11919]" userId="S::csed.11919@cb.students.amrita.edu::ac62ac84-4140-46b4-8569-7c35a521a1b7" providerId="AD" clId="Web-{B3544E1C-4123-CA86-9823-FB11AAB97518}" dt="2020-12-03T18:27:54.113" v="388" actId="1076"/>
          <ac:picMkLst>
            <pc:docMk/>
            <pc:sldMk cId="753345127" sldId="288"/>
            <ac:picMk id="10" creationId="{FC8E6936-119C-442B-A8FC-BCE5352450AD}"/>
          </ac:picMkLst>
        </pc:picChg>
      </pc:sldChg>
      <pc:sldChg chg="addSp delSp modSp">
        <pc:chgData name="Sujith Roshan N - [CSED.11919]" userId="S::csed.11919@cb.students.amrita.edu::ac62ac84-4140-46b4-8569-7c35a521a1b7" providerId="AD" clId="Web-{B3544E1C-4123-CA86-9823-FB11AAB97518}" dt="2020-12-03T18:31:17.354" v="413" actId="1076"/>
        <pc:sldMkLst>
          <pc:docMk/>
          <pc:sldMk cId="927873756" sldId="289"/>
        </pc:sldMkLst>
        <pc:spChg chg="add del mod">
          <ac:chgData name="Sujith Roshan N - [CSED.11919]" userId="S::csed.11919@cb.students.amrita.edu::ac62ac84-4140-46b4-8569-7c35a521a1b7" providerId="AD" clId="Web-{B3544E1C-4123-CA86-9823-FB11AAB97518}" dt="2020-12-03T18:30:52.525" v="406"/>
          <ac:spMkLst>
            <pc:docMk/>
            <pc:sldMk cId="927873756" sldId="289"/>
            <ac:spMk id="11" creationId="{9898F6CA-F92B-4AF8-9BB9-A96FA54D107E}"/>
          </ac:spMkLst>
        </pc:spChg>
        <pc:picChg chg="mod">
          <ac:chgData name="Sujith Roshan N - [CSED.11919]" userId="S::csed.11919@cb.students.amrita.edu::ac62ac84-4140-46b4-8569-7c35a521a1b7" providerId="AD" clId="Web-{B3544E1C-4123-CA86-9823-FB11AAB97518}" dt="2020-12-03T17:30:58.395" v="33" actId="1076"/>
          <ac:picMkLst>
            <pc:docMk/>
            <pc:sldMk cId="927873756" sldId="289"/>
            <ac:picMk id="2" creationId="{00000000-0000-0000-0000-000000000000}"/>
          </ac:picMkLst>
        </pc:picChg>
        <pc:picChg chg="add mod">
          <ac:chgData name="Sujith Roshan N - [CSED.11919]" userId="S::csed.11919@cb.students.amrita.edu::ac62ac84-4140-46b4-8569-7c35a521a1b7" providerId="AD" clId="Web-{B3544E1C-4123-CA86-9823-FB11AAB97518}" dt="2020-12-03T18:29:59.399" v="398" actId="1076"/>
          <ac:picMkLst>
            <pc:docMk/>
            <pc:sldMk cId="927873756" sldId="289"/>
            <ac:picMk id="4" creationId="{02BF57BB-6B90-4DD6-959C-21863373CC33}"/>
          </ac:picMkLst>
        </pc:picChg>
        <pc:picChg chg="del">
          <ac:chgData name="Sujith Roshan N - [CSED.11919]" userId="S::csed.11919@cb.students.amrita.edu::ac62ac84-4140-46b4-8569-7c35a521a1b7" providerId="AD" clId="Web-{B3544E1C-4123-CA86-9823-FB11AAB97518}" dt="2020-12-03T18:28:18.442" v="389"/>
          <ac:picMkLst>
            <pc:docMk/>
            <pc:sldMk cId="927873756" sldId="289"/>
            <ac:picMk id="7" creationId="{00000000-0000-0000-0000-000000000000}"/>
          </ac:picMkLst>
        </pc:picChg>
        <pc:picChg chg="del">
          <ac:chgData name="Sujith Roshan N - [CSED.11919]" userId="S::csed.11919@cb.students.amrita.edu::ac62ac84-4140-46b4-8569-7c35a521a1b7" providerId="AD" clId="Web-{B3544E1C-4123-CA86-9823-FB11AAB97518}" dt="2020-12-03T18:30:25.743" v="399"/>
          <ac:picMkLst>
            <pc:docMk/>
            <pc:sldMk cId="927873756" sldId="289"/>
            <ac:picMk id="8" creationId="{00000000-0000-0000-0000-000000000000}"/>
          </ac:picMkLst>
        </pc:picChg>
        <pc:picChg chg="add mod">
          <ac:chgData name="Sujith Roshan N - [CSED.11919]" userId="S::csed.11919@cb.students.amrita.edu::ac62ac84-4140-46b4-8569-7c35a521a1b7" providerId="AD" clId="Web-{B3544E1C-4123-CA86-9823-FB11AAB97518}" dt="2020-12-03T18:31:17.354" v="413" actId="1076"/>
          <ac:picMkLst>
            <pc:docMk/>
            <pc:sldMk cId="927873756" sldId="289"/>
            <ac:picMk id="10" creationId="{3CD4B1B8-2172-4DF8-8B94-E9A71618E8D4}"/>
          </ac:picMkLst>
        </pc:picChg>
      </pc:sldChg>
      <pc:sldChg chg="addSp modSp">
        <pc:chgData name="Sujith Roshan N - [CSED.11919]" userId="S::csed.11919@cb.students.amrita.edu::ac62ac84-4140-46b4-8569-7c35a521a1b7" providerId="AD" clId="Web-{B3544E1C-4123-CA86-9823-FB11AAB97518}" dt="2020-12-03T18:38:55.353" v="435"/>
        <pc:sldMkLst>
          <pc:docMk/>
          <pc:sldMk cId="3153025405" sldId="290"/>
        </pc:sldMkLst>
        <pc:spChg chg="mod">
          <ac:chgData name="Sujith Roshan N - [CSED.11919]" userId="S::csed.11919@cb.students.amrita.edu::ac62ac84-4140-46b4-8569-7c35a521a1b7" providerId="AD" clId="Web-{B3544E1C-4123-CA86-9823-FB11AAB97518}" dt="2020-12-03T18:32:37.701" v="421" actId="20577"/>
          <ac:spMkLst>
            <pc:docMk/>
            <pc:sldMk cId="3153025405" sldId="290"/>
            <ac:spMk id="9" creationId="{00000000-0000-0000-0000-000000000000}"/>
          </ac:spMkLst>
        </pc:spChg>
        <pc:picChg chg="mod">
          <ac:chgData name="Sujith Roshan N - [CSED.11919]" userId="S::csed.11919@cb.students.amrita.edu::ac62ac84-4140-46b4-8569-7c35a521a1b7" providerId="AD" clId="Web-{B3544E1C-4123-CA86-9823-FB11AAB97518}" dt="2020-12-03T17:31:04.348" v="34" actId="1076"/>
          <ac:picMkLst>
            <pc:docMk/>
            <pc:sldMk cId="3153025405" sldId="290"/>
            <ac:picMk id="2" creationId="{00000000-0000-0000-0000-000000000000}"/>
          </ac:picMkLst>
        </pc:picChg>
        <pc:picChg chg="add mod">
          <ac:chgData name="Sujith Roshan N - [CSED.11919]" userId="S::csed.11919@cb.students.amrita.edu::ac62ac84-4140-46b4-8569-7c35a521a1b7" providerId="AD" clId="Web-{B3544E1C-4123-CA86-9823-FB11AAB97518}" dt="2020-12-03T18:38:55.353" v="435"/>
          <ac:picMkLst>
            <pc:docMk/>
            <pc:sldMk cId="3153025405" sldId="290"/>
            <ac:picMk id="4" creationId="{72D3B504-ABEF-46CC-BE0A-6EC16A77B9B8}"/>
          </ac:picMkLst>
        </pc:picChg>
        <pc:picChg chg="add mod">
          <ac:chgData name="Sujith Roshan N - [CSED.11919]" userId="S::csed.11919@cb.students.amrita.edu::ac62ac84-4140-46b4-8569-7c35a521a1b7" providerId="AD" clId="Web-{B3544E1C-4123-CA86-9823-FB11AAB97518}" dt="2020-12-03T18:38:55.228" v="434"/>
          <ac:picMkLst>
            <pc:docMk/>
            <pc:sldMk cId="3153025405" sldId="290"/>
            <ac:picMk id="7" creationId="{161FF008-1502-4802-974E-AAFCFBE0A5D7}"/>
          </ac:picMkLst>
        </pc:picChg>
      </pc:sldChg>
      <pc:sldChg chg="modSp">
        <pc:chgData name="Sujith Roshan N - [CSED.11919]" userId="S::csed.11919@cb.students.amrita.edu::ac62ac84-4140-46b4-8569-7c35a521a1b7" providerId="AD" clId="Web-{B3544E1C-4123-CA86-9823-FB11AAB97518}" dt="2020-12-03T17:36:45.359" v="53" actId="14100"/>
        <pc:sldMkLst>
          <pc:docMk/>
          <pc:sldMk cId="169084668" sldId="293"/>
        </pc:sldMkLst>
        <pc:spChg chg="mod">
          <ac:chgData name="Sujith Roshan N - [CSED.11919]" userId="S::csed.11919@cb.students.amrita.edu::ac62ac84-4140-46b4-8569-7c35a521a1b7" providerId="AD" clId="Web-{B3544E1C-4123-CA86-9823-FB11AAB97518}" dt="2020-12-03T17:36:45.359" v="53" actId="14100"/>
          <ac:spMkLst>
            <pc:docMk/>
            <pc:sldMk cId="169084668" sldId="293"/>
            <ac:spMk id="7" creationId="{00000000-0000-0000-0000-000000000000}"/>
          </ac:spMkLst>
        </pc:spChg>
        <pc:picChg chg="mod">
          <ac:chgData name="Sujith Roshan N - [CSED.11919]" userId="S::csed.11919@cb.students.amrita.edu::ac62ac84-4140-46b4-8569-7c35a521a1b7" providerId="AD" clId="Web-{B3544E1C-4123-CA86-9823-FB11AAB97518}" dt="2020-12-03T17:29:45.002" v="19" actId="1076"/>
          <ac:picMkLst>
            <pc:docMk/>
            <pc:sldMk cId="169084668" sldId="293"/>
            <ac:picMk id="2" creationId="{00000000-0000-0000-0000-000000000000}"/>
          </ac:picMkLst>
        </pc:picChg>
      </pc:sldChg>
      <pc:sldChg chg="addSp delSp modSp">
        <pc:chgData name="Sujith Roshan N - [CSED.11919]" userId="S::csed.11919@cb.students.amrita.edu::ac62ac84-4140-46b4-8569-7c35a521a1b7" providerId="AD" clId="Web-{B3544E1C-4123-CA86-9823-FB11AAB97518}" dt="2020-12-03T18:23:02.510" v="346"/>
        <pc:sldMkLst>
          <pc:docMk/>
          <pc:sldMk cId="1859709599" sldId="294"/>
        </pc:sldMkLst>
        <pc:picChg chg="mod">
          <ac:chgData name="Sujith Roshan N - [CSED.11919]" userId="S::csed.11919@cb.students.amrita.edu::ac62ac84-4140-46b4-8569-7c35a521a1b7" providerId="AD" clId="Web-{B3544E1C-4123-CA86-9823-FB11AAB97518}" dt="2020-12-03T17:29:56.299" v="21" actId="1076"/>
          <ac:picMkLst>
            <pc:docMk/>
            <pc:sldMk cId="1859709599" sldId="294"/>
            <ac:picMk id="2" creationId="{00000000-0000-0000-0000-000000000000}"/>
          </ac:picMkLst>
        </pc:picChg>
        <pc:picChg chg="del mod">
          <ac:chgData name="Sujith Roshan N - [CSED.11919]" userId="S::csed.11919@cb.students.amrita.edu::ac62ac84-4140-46b4-8569-7c35a521a1b7" providerId="AD" clId="Web-{B3544E1C-4123-CA86-9823-FB11AAB97518}" dt="2020-12-03T18:23:02.510" v="346"/>
          <ac:picMkLst>
            <pc:docMk/>
            <pc:sldMk cId="1859709599" sldId="294"/>
            <ac:picMk id="6" creationId="{30C66151-D684-4D35-B7CB-D20D1CA79AEC}"/>
          </ac:picMkLst>
        </pc:picChg>
        <pc:picChg chg="add mod">
          <ac:chgData name="Sujith Roshan N - [CSED.11919]" userId="S::csed.11919@cb.students.amrita.edu::ac62ac84-4140-46b4-8569-7c35a521a1b7" providerId="AD" clId="Web-{B3544E1C-4123-CA86-9823-FB11AAB97518}" dt="2020-12-03T17:40:10.678" v="68" actId="1076"/>
          <ac:picMkLst>
            <pc:docMk/>
            <pc:sldMk cId="1859709599" sldId="294"/>
            <ac:picMk id="9" creationId="{539FE4DF-DE07-4F31-8070-EF9AF2ABCD7A}"/>
          </ac:picMkLst>
        </pc:picChg>
      </pc:sldChg>
      <pc:sldChg chg="addSp delSp modSp">
        <pc:chgData name="Sujith Roshan N - [CSED.11919]" userId="S::csed.11919@cb.students.amrita.edu::ac62ac84-4140-46b4-8569-7c35a521a1b7" providerId="AD" clId="Web-{B3544E1C-4123-CA86-9823-FB11AAB97518}" dt="2020-12-03T17:53:59.111" v="134" actId="20577"/>
        <pc:sldMkLst>
          <pc:docMk/>
          <pc:sldMk cId="4019730048" sldId="295"/>
        </pc:sldMkLst>
        <pc:spChg chg="mod">
          <ac:chgData name="Sujith Roshan N - [CSED.11919]" userId="S::csed.11919@cb.students.amrita.edu::ac62ac84-4140-46b4-8569-7c35a521a1b7" providerId="AD" clId="Web-{B3544E1C-4123-CA86-9823-FB11AAB97518}" dt="2020-12-03T17:53:59.111" v="134" actId="20577"/>
          <ac:spMkLst>
            <pc:docMk/>
            <pc:sldMk cId="4019730048" sldId="295"/>
            <ac:spMk id="6" creationId="{00000000-0000-0000-0000-000000000000}"/>
          </ac:spMkLst>
        </pc:spChg>
        <pc:spChg chg="mod">
          <ac:chgData name="Sujith Roshan N - [CSED.11919]" userId="S::csed.11919@cb.students.amrita.edu::ac62ac84-4140-46b4-8569-7c35a521a1b7" providerId="AD" clId="Web-{B3544E1C-4123-CA86-9823-FB11AAB97518}" dt="2020-12-03T17:43:57.748" v="95" actId="1076"/>
          <ac:spMkLst>
            <pc:docMk/>
            <pc:sldMk cId="4019730048" sldId="295"/>
            <ac:spMk id="9" creationId="{00000000-0000-0000-0000-000000000000}"/>
          </ac:spMkLst>
        </pc:spChg>
        <pc:picChg chg="mod">
          <ac:chgData name="Sujith Roshan N - [CSED.11919]" userId="S::csed.11919@cb.students.amrita.edu::ac62ac84-4140-46b4-8569-7c35a521a1b7" providerId="AD" clId="Web-{B3544E1C-4123-CA86-9823-FB11AAB97518}" dt="2020-12-03T17:30:14.925" v="25" actId="1076"/>
          <ac:picMkLst>
            <pc:docMk/>
            <pc:sldMk cId="4019730048" sldId="295"/>
            <ac:picMk id="2" creationId="{00000000-0000-0000-0000-000000000000}"/>
          </ac:picMkLst>
        </pc:picChg>
        <pc:picChg chg="add mod">
          <ac:chgData name="Sujith Roshan N - [CSED.11919]" userId="S::csed.11919@cb.students.amrita.edu::ac62ac84-4140-46b4-8569-7c35a521a1b7" providerId="AD" clId="Web-{B3544E1C-4123-CA86-9823-FB11AAB97518}" dt="2020-12-03T17:52:35.327" v="128"/>
          <ac:picMkLst>
            <pc:docMk/>
            <pc:sldMk cId="4019730048" sldId="295"/>
            <ac:picMk id="4" creationId="{0D8514DE-79E6-4E6B-9C00-2564A1A50C58}"/>
          </ac:picMkLst>
        </pc:picChg>
        <pc:picChg chg="del">
          <ac:chgData name="Sujith Roshan N - [CSED.11919]" userId="S::csed.11919@cb.students.amrita.edu::ac62ac84-4140-46b4-8569-7c35a521a1b7" providerId="AD" clId="Web-{B3544E1C-4123-CA86-9823-FB11AAB97518}" dt="2020-12-03T17:44:06.623" v="97"/>
          <ac:picMkLst>
            <pc:docMk/>
            <pc:sldMk cId="4019730048" sldId="295"/>
            <ac:picMk id="7" creationId="{00000000-0000-0000-0000-000000000000}"/>
          </ac:picMkLst>
        </pc:picChg>
        <pc:picChg chg="del">
          <ac:chgData name="Sujith Roshan N - [CSED.11919]" userId="S::csed.11919@cb.students.amrita.edu::ac62ac84-4140-46b4-8569-7c35a521a1b7" providerId="AD" clId="Web-{B3544E1C-4123-CA86-9823-FB11AAB97518}" dt="2020-12-03T17:44:05.592" v="96"/>
          <ac:picMkLst>
            <pc:docMk/>
            <pc:sldMk cId="4019730048" sldId="295"/>
            <ac:picMk id="8" creationId="{00000000-0000-0000-0000-000000000000}"/>
          </ac:picMkLst>
        </pc:picChg>
        <pc:picChg chg="add del mod">
          <ac:chgData name="Sujith Roshan N - [CSED.11919]" userId="S::csed.11919@cb.students.amrita.edu::ac62ac84-4140-46b4-8569-7c35a521a1b7" providerId="AD" clId="Web-{B3544E1C-4123-CA86-9823-FB11AAB97518}" dt="2020-12-03T17:47:31.395" v="105"/>
          <ac:picMkLst>
            <pc:docMk/>
            <pc:sldMk cId="4019730048" sldId="295"/>
            <ac:picMk id="10" creationId="{1CCB85B2-5DAC-496D-9B67-B0C8AF14CF06}"/>
          </ac:picMkLst>
        </pc:picChg>
        <pc:picChg chg="add mod">
          <ac:chgData name="Sujith Roshan N - [CSED.11919]" userId="S::csed.11919@cb.students.amrita.edu::ac62ac84-4140-46b4-8569-7c35a521a1b7" providerId="AD" clId="Web-{B3544E1C-4123-CA86-9823-FB11AAB97518}" dt="2020-12-03T17:53:07.797" v="131" actId="1076"/>
          <ac:picMkLst>
            <pc:docMk/>
            <pc:sldMk cId="4019730048" sldId="295"/>
            <ac:picMk id="11" creationId="{3946FE4C-623E-4F4E-962C-C56B67975FF7}"/>
          </ac:picMkLst>
        </pc:picChg>
        <pc:picChg chg="add mod">
          <ac:chgData name="Sujith Roshan N - [CSED.11919]" userId="S::csed.11919@cb.students.amrita.edu::ac62ac84-4140-46b4-8569-7c35a521a1b7" providerId="AD" clId="Web-{B3544E1C-4123-CA86-9823-FB11AAB97518}" dt="2020-12-03T17:52:59.812" v="130" actId="1076"/>
          <ac:picMkLst>
            <pc:docMk/>
            <pc:sldMk cId="4019730048" sldId="295"/>
            <ac:picMk id="12" creationId="{E5D21758-FA05-4817-B19B-8B6D6228FD7D}"/>
          </ac:picMkLst>
        </pc:picChg>
      </pc:sldChg>
      <pc:sldChg chg="modSp">
        <pc:chgData name="Sujith Roshan N - [CSED.11919]" userId="S::csed.11919@cb.students.amrita.edu::ac62ac84-4140-46b4-8569-7c35a521a1b7" providerId="AD" clId="Web-{B3544E1C-4123-CA86-9823-FB11AAB97518}" dt="2020-12-03T17:27:40.014" v="2" actId="1076"/>
        <pc:sldMkLst>
          <pc:docMk/>
          <pc:sldMk cId="2390935259" sldId="296"/>
        </pc:sldMkLst>
        <pc:spChg chg="mod">
          <ac:chgData name="Sujith Roshan N - [CSED.11919]" userId="S::csed.11919@cb.students.amrita.edu::ac62ac84-4140-46b4-8569-7c35a521a1b7" providerId="AD" clId="Web-{B3544E1C-4123-CA86-9823-FB11AAB97518}" dt="2020-12-03T17:27:28.810" v="1" actId="1076"/>
          <ac:spMkLst>
            <pc:docMk/>
            <pc:sldMk cId="2390935259" sldId="296"/>
            <ac:spMk id="3" creationId="{00000000-0000-0000-0000-000000000000}"/>
          </ac:spMkLst>
        </pc:spChg>
        <pc:picChg chg="mod">
          <ac:chgData name="Sujith Roshan N - [CSED.11919]" userId="S::csed.11919@cb.students.amrita.edu::ac62ac84-4140-46b4-8569-7c35a521a1b7" providerId="AD" clId="Web-{B3544E1C-4123-CA86-9823-FB11AAB97518}" dt="2020-12-03T17:27:40.014" v="2" actId="1076"/>
          <ac:picMkLst>
            <pc:docMk/>
            <pc:sldMk cId="2390935259" sldId="296"/>
            <ac:picMk id="2" creationId="{00000000-0000-0000-0000-000000000000}"/>
          </ac:picMkLst>
        </pc:picChg>
      </pc:sldChg>
      <pc:sldChg chg="addSp delSp modSp add replId">
        <pc:chgData name="Sujith Roshan N - [CSED.11919]" userId="S::csed.11919@cb.students.amrita.edu::ac62ac84-4140-46b4-8569-7c35a521a1b7" providerId="AD" clId="Web-{B3544E1C-4123-CA86-9823-FB11AAB97518}" dt="2020-12-03T18:08:20.623" v="215" actId="20577"/>
        <pc:sldMkLst>
          <pc:docMk/>
          <pc:sldMk cId="2596850654" sldId="297"/>
        </pc:sldMkLst>
        <pc:spChg chg="mod">
          <ac:chgData name="Sujith Roshan N - [CSED.11919]" userId="S::csed.11919@cb.students.amrita.edu::ac62ac84-4140-46b4-8569-7c35a521a1b7" providerId="AD" clId="Web-{B3544E1C-4123-CA86-9823-FB11AAB97518}" dt="2020-12-03T18:08:20.623" v="215" actId="20577"/>
          <ac:spMkLst>
            <pc:docMk/>
            <pc:sldMk cId="2596850654" sldId="297"/>
            <ac:spMk id="6" creationId="{00000000-0000-0000-0000-000000000000}"/>
          </ac:spMkLst>
        </pc:spChg>
        <pc:spChg chg="mod">
          <ac:chgData name="Sujith Roshan N - [CSED.11919]" userId="S::csed.11919@cb.students.amrita.edu::ac62ac84-4140-46b4-8569-7c35a521a1b7" providerId="AD" clId="Web-{B3544E1C-4123-CA86-9823-FB11AAB97518}" dt="2020-12-03T18:01:26.578" v="185" actId="20577"/>
          <ac:spMkLst>
            <pc:docMk/>
            <pc:sldMk cId="2596850654" sldId="297"/>
            <ac:spMk id="9" creationId="{00000000-0000-0000-0000-000000000000}"/>
          </ac:spMkLst>
        </pc:spChg>
        <pc:picChg chg="add mod">
          <ac:chgData name="Sujith Roshan N - [CSED.11919]" userId="S::csed.11919@cb.students.amrita.edu::ac62ac84-4140-46b4-8569-7c35a521a1b7" providerId="AD" clId="Web-{B3544E1C-4123-CA86-9823-FB11AAB97518}" dt="2020-12-03T18:08:08.372" v="214" actId="14100"/>
          <ac:picMkLst>
            <pc:docMk/>
            <pc:sldMk cId="2596850654" sldId="297"/>
            <ac:picMk id="4" creationId="{8E3DD02D-73CE-4935-A392-69016A2FD4EF}"/>
          </ac:picMkLst>
        </pc:picChg>
        <pc:picChg chg="del">
          <ac:chgData name="Sujith Roshan N - [CSED.11919]" userId="S::csed.11919@cb.students.amrita.edu::ac62ac84-4140-46b4-8569-7c35a521a1b7" providerId="AD" clId="Web-{B3544E1C-4123-CA86-9823-FB11AAB97518}" dt="2020-12-03T18:01:29.797" v="188"/>
          <ac:picMkLst>
            <pc:docMk/>
            <pc:sldMk cId="2596850654" sldId="297"/>
            <ac:picMk id="7" creationId="{00000000-0000-0000-0000-000000000000}"/>
          </ac:picMkLst>
        </pc:picChg>
        <pc:picChg chg="del">
          <ac:chgData name="Sujith Roshan N - [CSED.11919]" userId="S::csed.11919@cb.students.amrita.edu::ac62ac84-4140-46b4-8569-7c35a521a1b7" providerId="AD" clId="Web-{B3544E1C-4123-CA86-9823-FB11AAB97518}" dt="2020-12-03T18:01:28.844" v="187"/>
          <ac:picMkLst>
            <pc:docMk/>
            <pc:sldMk cId="2596850654" sldId="297"/>
            <ac:picMk id="8" creationId="{00000000-0000-0000-0000-000000000000}"/>
          </ac:picMkLst>
        </pc:picChg>
        <pc:picChg chg="add mod">
          <ac:chgData name="Sujith Roshan N - [CSED.11919]" userId="S::csed.11919@cb.students.amrita.edu::ac62ac84-4140-46b4-8569-7c35a521a1b7" providerId="AD" clId="Web-{B3544E1C-4123-CA86-9823-FB11AAB97518}" dt="2020-12-03T18:07:56.591" v="212"/>
          <ac:picMkLst>
            <pc:docMk/>
            <pc:sldMk cId="2596850654" sldId="297"/>
            <ac:picMk id="10" creationId="{F3BC735E-7FA2-4C5D-A441-BBAA824B79E7}"/>
          </ac:picMkLst>
        </pc:picChg>
        <pc:picChg chg="add mod">
          <ac:chgData name="Sujith Roshan N - [CSED.11919]" userId="S::csed.11919@cb.students.amrita.edu::ac62ac84-4140-46b4-8569-7c35a521a1b7" providerId="AD" clId="Web-{B3544E1C-4123-CA86-9823-FB11AAB97518}" dt="2020-12-03T18:08:03.107" v="213"/>
          <ac:picMkLst>
            <pc:docMk/>
            <pc:sldMk cId="2596850654" sldId="297"/>
            <ac:picMk id="11" creationId="{3FEF2BC7-4AD9-4A19-A01C-7471F1E2A283}"/>
          </ac:picMkLst>
        </pc:picChg>
      </pc:sldChg>
      <pc:sldChg chg="addSp delSp modSp add replId">
        <pc:chgData name="Sujith Roshan N - [CSED.11919]" userId="S::csed.11919@cb.students.amrita.edu::ac62ac84-4140-46b4-8569-7c35a521a1b7" providerId="AD" clId="Web-{B3544E1C-4123-CA86-9823-FB11AAB97518}" dt="2020-12-03T18:16:10.341" v="266" actId="20577"/>
        <pc:sldMkLst>
          <pc:docMk/>
          <pc:sldMk cId="1306577821" sldId="298"/>
        </pc:sldMkLst>
        <pc:spChg chg="mod">
          <ac:chgData name="Sujith Roshan N - [CSED.11919]" userId="S::csed.11919@cb.students.amrita.edu::ac62ac84-4140-46b4-8569-7c35a521a1b7" providerId="AD" clId="Web-{B3544E1C-4123-CA86-9823-FB11AAB97518}" dt="2020-12-03T18:16:10.341" v="266" actId="20577"/>
          <ac:spMkLst>
            <pc:docMk/>
            <pc:sldMk cId="1306577821" sldId="298"/>
            <ac:spMk id="6" creationId="{00000000-0000-0000-0000-000000000000}"/>
          </ac:spMkLst>
        </pc:spChg>
        <pc:spChg chg="mod">
          <ac:chgData name="Sujith Roshan N - [CSED.11919]" userId="S::csed.11919@cb.students.amrita.edu::ac62ac84-4140-46b4-8569-7c35a521a1b7" providerId="AD" clId="Web-{B3544E1C-4123-CA86-9823-FB11AAB97518}" dt="2020-12-03T18:11:06.831" v="237" actId="14100"/>
          <ac:spMkLst>
            <pc:docMk/>
            <pc:sldMk cId="1306577821" sldId="298"/>
            <ac:spMk id="9" creationId="{00000000-0000-0000-0000-000000000000}"/>
          </ac:spMkLst>
        </pc:spChg>
        <pc:picChg chg="add mod">
          <ac:chgData name="Sujith Roshan N - [CSED.11919]" userId="S::csed.11919@cb.students.amrita.edu::ac62ac84-4140-46b4-8569-7c35a521a1b7" providerId="AD" clId="Web-{B3544E1C-4123-CA86-9823-FB11AAB97518}" dt="2020-12-03T18:15:26.152" v="263"/>
          <ac:picMkLst>
            <pc:docMk/>
            <pc:sldMk cId="1306577821" sldId="298"/>
            <ac:picMk id="4" creationId="{9FB8B970-EDED-4049-92BF-6BEBDBEF929D}"/>
          </ac:picMkLst>
        </pc:picChg>
        <pc:picChg chg="del">
          <ac:chgData name="Sujith Roshan N - [CSED.11919]" userId="S::csed.11919@cb.students.amrita.edu::ac62ac84-4140-46b4-8569-7c35a521a1b7" providerId="AD" clId="Web-{B3544E1C-4123-CA86-9823-FB11AAB97518}" dt="2020-12-03T18:11:08.363" v="238"/>
          <ac:picMkLst>
            <pc:docMk/>
            <pc:sldMk cId="1306577821" sldId="298"/>
            <ac:picMk id="7" creationId="{00000000-0000-0000-0000-000000000000}"/>
          </ac:picMkLst>
        </pc:picChg>
        <pc:picChg chg="del mod">
          <ac:chgData name="Sujith Roshan N - [CSED.11919]" userId="S::csed.11919@cb.students.amrita.edu::ac62ac84-4140-46b4-8569-7c35a521a1b7" providerId="AD" clId="Web-{B3544E1C-4123-CA86-9823-FB11AAB97518}" dt="2020-12-03T18:14:50.417" v="257"/>
          <ac:picMkLst>
            <pc:docMk/>
            <pc:sldMk cId="1306577821" sldId="298"/>
            <ac:picMk id="8" creationId="{00000000-0000-0000-0000-000000000000}"/>
          </ac:picMkLst>
        </pc:picChg>
        <pc:picChg chg="mod">
          <ac:chgData name="Sujith Roshan N - [CSED.11919]" userId="S::csed.11919@cb.students.amrita.edu::ac62ac84-4140-46b4-8569-7c35a521a1b7" providerId="AD" clId="Web-{B3544E1C-4123-CA86-9823-FB11AAB97518}" dt="2020-12-03T18:15:14.480" v="261"/>
          <ac:picMkLst>
            <pc:docMk/>
            <pc:sldMk cId="1306577821" sldId="298"/>
            <ac:picMk id="10" creationId="{00000000-0000-0000-0000-000000000000}"/>
          </ac:picMkLst>
        </pc:picChg>
        <pc:picChg chg="mod">
          <ac:chgData name="Sujith Roshan N - [CSED.11919]" userId="S::csed.11919@cb.students.amrita.edu::ac62ac84-4140-46b4-8569-7c35a521a1b7" providerId="AD" clId="Web-{B3544E1C-4123-CA86-9823-FB11AAB97518}" dt="2020-12-03T18:15:56.044" v="265"/>
          <ac:picMkLst>
            <pc:docMk/>
            <pc:sldMk cId="1306577821" sldId="298"/>
            <ac:picMk id="2054" creationId="{00000000-0000-0000-0000-000000000000}"/>
          </ac:picMkLst>
        </pc:picChg>
      </pc:sldChg>
      <pc:sldChg chg="modSp add replId">
        <pc:chgData name="Sujith Roshan N - [CSED.11919]" userId="S::csed.11919@cb.students.amrita.edu::ac62ac84-4140-46b4-8569-7c35a521a1b7" providerId="AD" clId="Web-{B3544E1C-4123-CA86-9823-FB11AAB97518}" dt="2020-12-03T18:32:25.263" v="417" actId="20577"/>
        <pc:sldMkLst>
          <pc:docMk/>
          <pc:sldMk cId="1117698966" sldId="299"/>
        </pc:sldMkLst>
        <pc:spChg chg="mod">
          <ac:chgData name="Sujith Roshan N - [CSED.11919]" userId="S::csed.11919@cb.students.amrita.edu::ac62ac84-4140-46b4-8569-7c35a521a1b7" providerId="AD" clId="Web-{B3544E1C-4123-CA86-9823-FB11AAB97518}" dt="2020-12-03T18:32:25.263" v="417" actId="20577"/>
          <ac:spMkLst>
            <pc:docMk/>
            <pc:sldMk cId="1117698966" sldId="299"/>
            <ac:spMk id="6" creationId="{00000000-0000-0000-0000-000000000000}"/>
          </ac:spMkLst>
        </pc:spChg>
      </pc:sldChg>
      <pc:sldChg chg="add del">
        <pc:chgData name="Sujith Roshan N - [CSED.11919]" userId="S::csed.11919@cb.students.amrita.edu::ac62ac84-4140-46b4-8569-7c35a521a1b7" providerId="AD" clId="Web-{B3544E1C-4123-CA86-9823-FB11AAB97518}" dt="2020-12-03T18:24:59.452" v="356"/>
        <pc:sldMkLst>
          <pc:docMk/>
          <pc:sldMk cId="2443156470" sldId="299"/>
        </pc:sldMkLst>
      </pc:sldChg>
      <pc:sldMasterChg chg="add del addSldLayout delSldLayout">
        <pc:chgData name="Sujith Roshan N - [CSED.11919]" userId="S::csed.11919@cb.students.amrita.edu::ac62ac84-4140-46b4-8569-7c35a521a1b7" providerId="AD" clId="Web-{B3544E1C-4123-CA86-9823-FB11AAB97518}" dt="2020-12-03T18:24:59.452" v="356"/>
        <pc:sldMasterMkLst>
          <pc:docMk/>
          <pc:sldMasterMk cId="0" sldId="2147483660"/>
        </pc:sldMasterMkLst>
        <pc:sldLayoutChg chg="add del">
          <pc:chgData name="Sujith Roshan N - [CSED.11919]" userId="S::csed.11919@cb.students.amrita.edu::ac62ac84-4140-46b4-8569-7c35a521a1b7" providerId="AD" clId="Web-{B3544E1C-4123-CA86-9823-FB11AAB97518}" dt="2020-12-03T18:24:59.452" v="356"/>
          <pc:sldLayoutMkLst>
            <pc:docMk/>
            <pc:sldMasterMk cId="0" sldId="2147483660"/>
            <pc:sldLayoutMk cId="0" sldId="2147483661"/>
          </pc:sldLayoutMkLst>
        </pc:sldLayoutChg>
        <pc:sldLayoutChg chg="add del">
          <pc:chgData name="Sujith Roshan N - [CSED.11919]" userId="S::csed.11919@cb.students.amrita.edu::ac62ac84-4140-46b4-8569-7c35a521a1b7" providerId="AD" clId="Web-{B3544E1C-4123-CA86-9823-FB11AAB97518}" dt="2020-12-03T18:24:59.452" v="356"/>
          <pc:sldLayoutMkLst>
            <pc:docMk/>
            <pc:sldMasterMk cId="0" sldId="2147483660"/>
            <pc:sldLayoutMk cId="0" sldId="2147483662"/>
          </pc:sldLayoutMkLst>
        </pc:sldLayoutChg>
        <pc:sldLayoutChg chg="add del">
          <pc:chgData name="Sujith Roshan N - [CSED.11919]" userId="S::csed.11919@cb.students.amrita.edu::ac62ac84-4140-46b4-8569-7c35a521a1b7" providerId="AD" clId="Web-{B3544E1C-4123-CA86-9823-FB11AAB97518}" dt="2020-12-03T18:24:59.452" v="356"/>
          <pc:sldLayoutMkLst>
            <pc:docMk/>
            <pc:sldMasterMk cId="0" sldId="2147483660"/>
            <pc:sldLayoutMk cId="0" sldId="2147483663"/>
          </pc:sldLayoutMkLst>
        </pc:sldLayoutChg>
        <pc:sldLayoutChg chg="add del">
          <pc:chgData name="Sujith Roshan N - [CSED.11919]" userId="S::csed.11919@cb.students.amrita.edu::ac62ac84-4140-46b4-8569-7c35a521a1b7" providerId="AD" clId="Web-{B3544E1C-4123-CA86-9823-FB11AAB97518}" dt="2020-12-03T18:24:59.452" v="356"/>
          <pc:sldLayoutMkLst>
            <pc:docMk/>
            <pc:sldMasterMk cId="0" sldId="2147483660"/>
            <pc:sldLayoutMk cId="0" sldId="2147483664"/>
          </pc:sldLayoutMkLst>
        </pc:sldLayoutChg>
        <pc:sldLayoutChg chg="add del">
          <pc:chgData name="Sujith Roshan N - [CSED.11919]" userId="S::csed.11919@cb.students.amrita.edu::ac62ac84-4140-46b4-8569-7c35a521a1b7" providerId="AD" clId="Web-{B3544E1C-4123-CA86-9823-FB11AAB97518}" dt="2020-12-03T18:24:59.452" v="356"/>
          <pc:sldLayoutMkLst>
            <pc:docMk/>
            <pc:sldMasterMk cId="0" sldId="2147483660"/>
            <pc:sldLayoutMk cId="0" sldId="2147483665"/>
          </pc:sldLayoutMkLst>
        </pc:sldLayoutChg>
        <pc:sldLayoutChg chg="add del">
          <pc:chgData name="Sujith Roshan N - [CSED.11919]" userId="S::csed.11919@cb.students.amrita.edu::ac62ac84-4140-46b4-8569-7c35a521a1b7" providerId="AD" clId="Web-{B3544E1C-4123-CA86-9823-FB11AAB97518}" dt="2020-12-03T18:24:59.452" v="356"/>
          <pc:sldLayoutMkLst>
            <pc:docMk/>
            <pc:sldMasterMk cId="0" sldId="2147483660"/>
            <pc:sldLayoutMk cId="0" sldId="2147483666"/>
          </pc:sldLayoutMkLst>
        </pc:sldLayoutChg>
        <pc:sldLayoutChg chg="add del">
          <pc:chgData name="Sujith Roshan N - [CSED.11919]" userId="S::csed.11919@cb.students.amrita.edu::ac62ac84-4140-46b4-8569-7c35a521a1b7" providerId="AD" clId="Web-{B3544E1C-4123-CA86-9823-FB11AAB97518}" dt="2020-12-03T18:24:59.452" v="356"/>
          <pc:sldLayoutMkLst>
            <pc:docMk/>
            <pc:sldMasterMk cId="0" sldId="2147483660"/>
            <pc:sldLayoutMk cId="0" sldId="2147483667"/>
          </pc:sldLayoutMkLst>
        </pc:sldLayoutChg>
        <pc:sldLayoutChg chg="add del">
          <pc:chgData name="Sujith Roshan N - [CSED.11919]" userId="S::csed.11919@cb.students.amrita.edu::ac62ac84-4140-46b4-8569-7c35a521a1b7" providerId="AD" clId="Web-{B3544E1C-4123-CA86-9823-FB11AAB97518}" dt="2020-12-03T18:24:59.452" v="356"/>
          <pc:sldLayoutMkLst>
            <pc:docMk/>
            <pc:sldMasterMk cId="0" sldId="2147483660"/>
            <pc:sldLayoutMk cId="0" sldId="2147483668"/>
          </pc:sldLayoutMkLst>
        </pc:sldLayoutChg>
        <pc:sldLayoutChg chg="add del">
          <pc:chgData name="Sujith Roshan N - [CSED.11919]" userId="S::csed.11919@cb.students.amrita.edu::ac62ac84-4140-46b4-8569-7c35a521a1b7" providerId="AD" clId="Web-{B3544E1C-4123-CA86-9823-FB11AAB97518}" dt="2020-12-03T18:24:59.452" v="356"/>
          <pc:sldLayoutMkLst>
            <pc:docMk/>
            <pc:sldMasterMk cId="0" sldId="2147483660"/>
            <pc:sldLayoutMk cId="0" sldId="2147483669"/>
          </pc:sldLayoutMkLst>
        </pc:sldLayoutChg>
        <pc:sldLayoutChg chg="add del">
          <pc:chgData name="Sujith Roshan N - [CSED.11919]" userId="S::csed.11919@cb.students.amrita.edu::ac62ac84-4140-46b4-8569-7c35a521a1b7" providerId="AD" clId="Web-{B3544E1C-4123-CA86-9823-FB11AAB97518}" dt="2020-12-03T18:24:59.452" v="356"/>
          <pc:sldLayoutMkLst>
            <pc:docMk/>
            <pc:sldMasterMk cId="0" sldId="2147483660"/>
            <pc:sldLayoutMk cId="0" sldId="2147483670"/>
          </pc:sldLayoutMkLst>
        </pc:sldLayoutChg>
        <pc:sldLayoutChg chg="add del">
          <pc:chgData name="Sujith Roshan N - [CSED.11919]" userId="S::csed.11919@cb.students.amrita.edu::ac62ac84-4140-46b4-8569-7c35a521a1b7" providerId="AD" clId="Web-{B3544E1C-4123-CA86-9823-FB11AAB97518}" dt="2020-12-03T18:24:59.452" v="356"/>
          <pc:sldLayoutMkLst>
            <pc:docMk/>
            <pc:sldMasterMk cId="0" sldId="2147483660"/>
            <pc:sldLayoutMk cId="0" sldId="2147483671"/>
          </pc:sldLayoutMkLst>
        </pc:sldLayoutChg>
      </pc:sldMasterChg>
    </pc:docChg>
  </pc:docChgLst>
  <pc:docChgLst>
    <pc:chgData name="Sujith Roshan N - [CSED.11919]" userId="S::csed.11919@cb.students.amrita.edu::ac62ac84-4140-46b4-8569-7c35a521a1b7" providerId="AD" clId="Web-{975DBF8A-A0FE-7F97-5A63-7CACCD5CD7CB}"/>
    <pc:docChg chg="addSld delSld modSld">
      <pc:chgData name="Sujith Roshan N - [CSED.11919]" userId="S::csed.11919@cb.students.amrita.edu::ac62ac84-4140-46b4-8569-7c35a521a1b7" providerId="AD" clId="Web-{975DBF8A-A0FE-7F97-5A63-7CACCD5CD7CB}" dt="2020-12-04T03:42:02.181" v="45" actId="1076"/>
      <pc:docMkLst>
        <pc:docMk/>
      </pc:docMkLst>
      <pc:sldChg chg="modSp">
        <pc:chgData name="Sujith Roshan N - [CSED.11919]" userId="S::csed.11919@cb.students.amrita.edu::ac62ac84-4140-46b4-8569-7c35a521a1b7" providerId="AD" clId="Web-{975DBF8A-A0FE-7F97-5A63-7CACCD5CD7CB}" dt="2020-12-04T03:30:05.327" v="7" actId="20577"/>
        <pc:sldMkLst>
          <pc:docMk/>
          <pc:sldMk cId="753345127" sldId="288"/>
        </pc:sldMkLst>
        <pc:spChg chg="mod">
          <ac:chgData name="Sujith Roshan N - [CSED.11919]" userId="S::csed.11919@cb.students.amrita.edu::ac62ac84-4140-46b4-8569-7c35a521a1b7" providerId="AD" clId="Web-{975DBF8A-A0FE-7F97-5A63-7CACCD5CD7CB}" dt="2020-12-04T03:30:05.327" v="7" actId="20577"/>
          <ac:spMkLst>
            <pc:docMk/>
            <pc:sldMk cId="753345127" sldId="288"/>
            <ac:spMk id="6" creationId="{00000000-0000-0000-0000-000000000000}"/>
          </ac:spMkLst>
        </pc:spChg>
        <pc:picChg chg="mod">
          <ac:chgData name="Sujith Roshan N - [CSED.11919]" userId="S::csed.11919@cb.students.amrita.edu::ac62ac84-4140-46b4-8569-7c35a521a1b7" providerId="AD" clId="Web-{975DBF8A-A0FE-7F97-5A63-7CACCD5CD7CB}" dt="2020-12-04T03:28:05.891" v="1" actId="1076"/>
          <ac:picMkLst>
            <pc:docMk/>
            <pc:sldMk cId="753345127" sldId="288"/>
            <ac:picMk id="4" creationId="{4B17217D-A038-48B1-AC5A-CD8C70CF301B}"/>
          </ac:picMkLst>
        </pc:picChg>
      </pc:sldChg>
      <pc:sldChg chg="modSp">
        <pc:chgData name="Sujith Roshan N - [CSED.11919]" userId="S::csed.11919@cb.students.amrita.edu::ac62ac84-4140-46b4-8569-7c35a521a1b7" providerId="AD" clId="Web-{975DBF8A-A0FE-7F97-5A63-7CACCD5CD7CB}" dt="2020-12-04T03:30:12.921" v="10" actId="20577"/>
        <pc:sldMkLst>
          <pc:docMk/>
          <pc:sldMk cId="927873756" sldId="289"/>
        </pc:sldMkLst>
        <pc:spChg chg="mod">
          <ac:chgData name="Sujith Roshan N - [CSED.11919]" userId="S::csed.11919@cb.students.amrita.edu::ac62ac84-4140-46b4-8569-7c35a521a1b7" providerId="AD" clId="Web-{975DBF8A-A0FE-7F97-5A63-7CACCD5CD7CB}" dt="2020-12-04T03:30:12.921" v="10" actId="20577"/>
          <ac:spMkLst>
            <pc:docMk/>
            <pc:sldMk cId="927873756" sldId="289"/>
            <ac:spMk id="6" creationId="{00000000-0000-0000-0000-000000000000}"/>
          </ac:spMkLst>
        </pc:spChg>
      </pc:sldChg>
      <pc:sldChg chg="modSp">
        <pc:chgData name="Sujith Roshan N - [CSED.11919]" userId="S::csed.11919@cb.students.amrita.edu::ac62ac84-4140-46b4-8569-7c35a521a1b7" providerId="AD" clId="Web-{975DBF8A-A0FE-7F97-5A63-7CACCD5CD7CB}" dt="2020-12-04T03:30:22.343" v="15" actId="20577"/>
        <pc:sldMkLst>
          <pc:docMk/>
          <pc:sldMk cId="3153025405" sldId="290"/>
        </pc:sldMkLst>
        <pc:spChg chg="mod">
          <ac:chgData name="Sujith Roshan N - [CSED.11919]" userId="S::csed.11919@cb.students.amrita.edu::ac62ac84-4140-46b4-8569-7c35a521a1b7" providerId="AD" clId="Web-{975DBF8A-A0FE-7F97-5A63-7CACCD5CD7CB}" dt="2020-12-04T03:30:22.343" v="15" actId="20577"/>
          <ac:spMkLst>
            <pc:docMk/>
            <pc:sldMk cId="3153025405" sldId="290"/>
            <ac:spMk id="6" creationId="{00000000-0000-0000-0000-000000000000}"/>
          </ac:spMkLst>
        </pc:spChg>
      </pc:sldChg>
      <pc:sldChg chg="modSp">
        <pc:chgData name="Sujith Roshan N - [CSED.11919]" userId="S::csed.11919@cb.students.amrita.edu::ac62ac84-4140-46b4-8569-7c35a521a1b7" providerId="AD" clId="Web-{975DBF8A-A0FE-7F97-5A63-7CACCD5CD7CB}" dt="2020-12-04T03:27:29.438" v="0" actId="14100"/>
        <pc:sldMkLst>
          <pc:docMk/>
          <pc:sldMk cId="1859709599" sldId="294"/>
        </pc:sldMkLst>
        <pc:picChg chg="mod">
          <ac:chgData name="Sujith Roshan N - [CSED.11919]" userId="S::csed.11919@cb.students.amrita.edu::ac62ac84-4140-46b4-8569-7c35a521a1b7" providerId="AD" clId="Web-{975DBF8A-A0FE-7F97-5A63-7CACCD5CD7CB}" dt="2020-12-04T03:27:29.438" v="0" actId="14100"/>
          <ac:picMkLst>
            <pc:docMk/>
            <pc:sldMk cId="1859709599" sldId="294"/>
            <ac:picMk id="9" creationId="{539FE4DF-DE07-4F31-8070-EF9AF2ABCD7A}"/>
          </ac:picMkLst>
        </pc:picChg>
      </pc:sldChg>
      <pc:sldChg chg="modSp del">
        <pc:chgData name="Sujith Roshan N - [CSED.11919]" userId="S::csed.11919@cb.students.amrita.edu::ac62ac84-4140-46b4-8569-7c35a521a1b7" providerId="AD" clId="Web-{975DBF8A-A0FE-7F97-5A63-7CACCD5CD7CB}" dt="2020-12-04T03:30:34.749" v="17"/>
        <pc:sldMkLst>
          <pc:docMk/>
          <pc:sldMk cId="1117698966" sldId="299"/>
        </pc:sldMkLst>
        <pc:spChg chg="mod">
          <ac:chgData name="Sujith Roshan N - [CSED.11919]" userId="S::csed.11919@cb.students.amrita.edu::ac62ac84-4140-46b4-8569-7c35a521a1b7" providerId="AD" clId="Web-{975DBF8A-A0FE-7F97-5A63-7CACCD5CD7CB}" dt="2020-12-04T03:29:32.453" v="5" actId="20577"/>
          <ac:spMkLst>
            <pc:docMk/>
            <pc:sldMk cId="1117698966" sldId="299"/>
            <ac:spMk id="9" creationId="{00000000-0000-0000-0000-000000000000}"/>
          </ac:spMkLst>
        </pc:spChg>
      </pc:sldChg>
      <pc:sldChg chg="addSp modSp add replId">
        <pc:chgData name="Sujith Roshan N - [CSED.11919]" userId="S::csed.11919@cb.students.amrita.edu::ac62ac84-4140-46b4-8569-7c35a521a1b7" providerId="AD" clId="Web-{975DBF8A-A0FE-7F97-5A63-7CACCD5CD7CB}" dt="2020-12-04T03:42:02.181" v="45" actId="1076"/>
        <pc:sldMkLst>
          <pc:docMk/>
          <pc:sldMk cId="4214146231" sldId="300"/>
        </pc:sldMkLst>
        <pc:spChg chg="mod">
          <ac:chgData name="Sujith Roshan N - [CSED.11919]" userId="S::csed.11919@cb.students.amrita.edu::ac62ac84-4140-46b4-8569-7c35a521a1b7" providerId="AD" clId="Web-{975DBF8A-A0FE-7F97-5A63-7CACCD5CD7CB}" dt="2020-12-04T03:31:50.061" v="33" actId="1076"/>
          <ac:spMkLst>
            <pc:docMk/>
            <pc:sldMk cId="4214146231" sldId="300"/>
            <ac:spMk id="6" creationId="{00000000-0000-0000-0000-000000000000}"/>
          </ac:spMkLst>
        </pc:spChg>
        <pc:spChg chg="mod">
          <ac:chgData name="Sujith Roshan N - [CSED.11919]" userId="S::csed.11919@cb.students.amrita.edu::ac62ac84-4140-46b4-8569-7c35a521a1b7" providerId="AD" clId="Web-{975DBF8A-A0FE-7F97-5A63-7CACCD5CD7CB}" dt="2020-12-04T03:31:59.592" v="34" actId="1076"/>
          <ac:spMkLst>
            <pc:docMk/>
            <pc:sldMk cId="4214146231" sldId="300"/>
            <ac:spMk id="9" creationId="{00000000-0000-0000-0000-000000000000}"/>
          </ac:spMkLst>
        </pc:spChg>
        <pc:picChg chg="add mod">
          <ac:chgData name="Sujith Roshan N - [CSED.11919]" userId="S::csed.11919@cb.students.amrita.edu::ac62ac84-4140-46b4-8569-7c35a521a1b7" providerId="AD" clId="Web-{975DBF8A-A0FE-7F97-5A63-7CACCD5CD7CB}" dt="2020-12-04T03:42:02.181" v="45" actId="1076"/>
          <ac:picMkLst>
            <pc:docMk/>
            <pc:sldMk cId="4214146231" sldId="300"/>
            <ac:picMk id="4" creationId="{1ED29BE7-EAC4-42E3-B8E3-3A1E7502E1D6}"/>
          </ac:picMkLst>
        </pc:picChg>
        <pc:picChg chg="add mod">
          <ac:chgData name="Sujith Roshan N - [CSED.11919]" userId="S::csed.11919@cb.students.amrita.edu::ac62ac84-4140-46b4-8569-7c35a521a1b7" providerId="AD" clId="Web-{975DBF8A-A0FE-7F97-5A63-7CACCD5CD7CB}" dt="2020-12-04T03:42:02.150" v="44" actId="1076"/>
          <ac:picMkLst>
            <pc:docMk/>
            <pc:sldMk cId="4214146231" sldId="300"/>
            <ac:picMk id="7" creationId="{01167F0D-6694-44CC-BACC-90F522ED1D56}"/>
          </ac:picMkLst>
        </pc:picChg>
        <pc:picChg chg="add mod">
          <ac:chgData name="Sujith Roshan N - [CSED.11919]" userId="S::csed.11919@cb.students.amrita.edu::ac62ac84-4140-46b4-8569-7c35a521a1b7" providerId="AD" clId="Web-{975DBF8A-A0FE-7F97-5A63-7CACCD5CD7CB}" dt="2020-12-04T03:42:01.946" v="40" actId="1076"/>
          <ac:picMkLst>
            <pc:docMk/>
            <pc:sldMk cId="4214146231" sldId="300"/>
            <ac:picMk id="8" creationId="{78C4D660-F633-4784-8B1E-5425306B0897}"/>
          </ac:picMkLst>
        </pc:picChg>
      </pc:sldChg>
    </pc:docChg>
  </pc:docChgLst>
  <pc:docChgLst>
    <pc:chgData name="Sujith Roshan N - [CSED.11919]" userId="S::csed.11919@cb.students.amrita.edu::ac62ac84-4140-46b4-8569-7c35a521a1b7" providerId="AD" clId="Web-{5AEC3E3F-3287-0117-29D2-4A2F404A2EF5}"/>
    <pc:docChg chg="addSld delSld modSld">
      <pc:chgData name="Sujith Roshan N - [CSED.11919]" userId="S::csed.11919@cb.students.amrita.edu::ac62ac84-4140-46b4-8569-7c35a521a1b7" providerId="AD" clId="Web-{5AEC3E3F-3287-0117-29D2-4A2F404A2EF5}" dt="2020-12-04T05:13:35.283" v="494"/>
      <pc:docMkLst>
        <pc:docMk/>
      </pc:docMkLst>
      <pc:sldChg chg="addSp modSp">
        <pc:chgData name="Sujith Roshan N - [CSED.11919]" userId="S::csed.11919@cb.students.amrita.edu::ac62ac84-4140-46b4-8569-7c35a521a1b7" providerId="AD" clId="Web-{5AEC3E3F-3287-0117-29D2-4A2F404A2EF5}" dt="2020-12-04T05:13:35.283" v="494"/>
        <pc:sldMkLst>
          <pc:docMk/>
          <pc:sldMk cId="0" sldId="268"/>
        </pc:sldMkLst>
        <pc:spChg chg="add mod">
          <ac:chgData name="Sujith Roshan N - [CSED.11919]" userId="S::csed.11919@cb.students.amrita.edu::ac62ac84-4140-46b4-8569-7c35a521a1b7" providerId="AD" clId="Web-{5AEC3E3F-3287-0117-29D2-4A2F404A2EF5}" dt="2020-12-04T04:30:30.865" v="480" actId="14100"/>
          <ac:spMkLst>
            <pc:docMk/>
            <pc:sldMk cId="0" sldId="268"/>
            <ac:spMk id="6" creationId="{34C50BC4-3583-495E-B8AB-9DDFFFF18ABB}"/>
          </ac:spMkLst>
        </pc:spChg>
        <pc:spChg chg="add mod">
          <ac:chgData name="Sujith Roshan N - [CSED.11919]" userId="S::csed.11919@cb.students.amrita.edu::ac62ac84-4140-46b4-8569-7c35a521a1b7" providerId="AD" clId="Web-{5AEC3E3F-3287-0117-29D2-4A2F404A2EF5}" dt="2020-12-04T04:24:34.139" v="384" actId="14100"/>
          <ac:spMkLst>
            <pc:docMk/>
            <pc:sldMk cId="0" sldId="268"/>
            <ac:spMk id="7" creationId="{2748E84B-2549-4FE5-8566-54412157C982}"/>
          </ac:spMkLst>
        </pc:spChg>
        <pc:picChg chg="add mod">
          <ac:chgData name="Sujith Roshan N - [CSED.11919]" userId="S::csed.11919@cb.students.amrita.edu::ac62ac84-4140-46b4-8569-7c35a521a1b7" providerId="AD" clId="Web-{5AEC3E3F-3287-0117-29D2-4A2F404A2EF5}" dt="2020-12-04T05:13:35.283" v="494"/>
          <ac:picMkLst>
            <pc:docMk/>
            <pc:sldMk cId="0" sldId="268"/>
            <ac:picMk id="8" creationId="{72E37120-FE8F-4980-9D88-C86967B84F2C}"/>
          </ac:picMkLst>
        </pc:picChg>
        <pc:picChg chg="add mod">
          <ac:chgData name="Sujith Roshan N - [CSED.11919]" userId="S::csed.11919@cb.students.amrita.edu::ac62ac84-4140-46b4-8569-7c35a521a1b7" providerId="AD" clId="Web-{5AEC3E3F-3287-0117-29D2-4A2F404A2EF5}" dt="2020-12-04T05:13:31.221" v="493"/>
          <ac:picMkLst>
            <pc:docMk/>
            <pc:sldMk cId="0" sldId="268"/>
            <ac:picMk id="9" creationId="{D50AF684-98A4-4A5F-A862-CB832A377FB7}"/>
          </ac:picMkLst>
        </pc:picChg>
        <pc:picChg chg="add mod">
          <ac:chgData name="Sujith Roshan N - [CSED.11919]" userId="S::csed.11919@cb.students.amrita.edu::ac62ac84-4140-46b4-8569-7c35a521a1b7" providerId="AD" clId="Web-{5AEC3E3F-3287-0117-29D2-4A2F404A2EF5}" dt="2020-12-04T05:13:25.471" v="492" actId="1076"/>
          <ac:picMkLst>
            <pc:docMk/>
            <pc:sldMk cId="0" sldId="268"/>
            <ac:picMk id="10" creationId="{FB01808D-48CB-4D95-B56E-379803FED561}"/>
          </ac:picMkLst>
        </pc:picChg>
      </pc:sldChg>
      <pc:sldChg chg="modSp del">
        <pc:chgData name="Sujith Roshan N - [CSED.11919]" userId="S::csed.11919@cb.students.amrita.edu::ac62ac84-4140-46b4-8569-7c35a521a1b7" providerId="AD" clId="Web-{5AEC3E3F-3287-0117-29D2-4A2F404A2EF5}" dt="2020-12-04T04:11:46.889" v="84"/>
        <pc:sldMkLst>
          <pc:docMk/>
          <pc:sldMk cId="1479826981" sldId="291"/>
        </pc:sldMkLst>
        <pc:picChg chg="mod">
          <ac:chgData name="Sujith Roshan N - [CSED.11919]" userId="S::csed.11919@cb.students.amrita.edu::ac62ac84-4140-46b4-8569-7c35a521a1b7" providerId="AD" clId="Web-{5AEC3E3F-3287-0117-29D2-4A2F404A2EF5}" dt="2020-12-04T04:04:18.395" v="77" actId="1076"/>
          <ac:picMkLst>
            <pc:docMk/>
            <pc:sldMk cId="1479826981" sldId="291"/>
            <ac:picMk id="2" creationId="{00000000-0000-0000-0000-000000000000}"/>
          </ac:picMkLst>
        </pc:picChg>
      </pc:sldChg>
      <pc:sldChg chg="addSp delSp modSp">
        <pc:chgData name="Sujith Roshan N - [CSED.11919]" userId="S::csed.11919@cb.students.amrita.edu::ac62ac84-4140-46b4-8569-7c35a521a1b7" providerId="AD" clId="Web-{5AEC3E3F-3287-0117-29D2-4A2F404A2EF5}" dt="2020-12-04T04:01:57.330" v="62"/>
        <pc:sldMkLst>
          <pc:docMk/>
          <pc:sldMk cId="4214146231" sldId="300"/>
        </pc:sldMkLst>
        <pc:spChg chg="mod">
          <ac:chgData name="Sujith Roshan N - [CSED.11919]" userId="S::csed.11919@cb.students.amrita.edu::ac62ac84-4140-46b4-8569-7c35a521a1b7" providerId="AD" clId="Web-{5AEC3E3F-3287-0117-29D2-4A2F404A2EF5}" dt="2020-12-04T03:51:24.036" v="15" actId="14100"/>
          <ac:spMkLst>
            <pc:docMk/>
            <pc:sldMk cId="4214146231" sldId="300"/>
            <ac:spMk id="9" creationId="{00000000-0000-0000-0000-000000000000}"/>
          </ac:spMkLst>
        </pc:spChg>
        <pc:picChg chg="mod">
          <ac:chgData name="Sujith Roshan N - [CSED.11919]" userId="S::csed.11919@cb.students.amrita.edu::ac62ac84-4140-46b4-8569-7c35a521a1b7" providerId="AD" clId="Web-{5AEC3E3F-3287-0117-29D2-4A2F404A2EF5}" dt="2020-12-04T03:50:59.723" v="12"/>
          <ac:picMkLst>
            <pc:docMk/>
            <pc:sldMk cId="4214146231" sldId="300"/>
            <ac:picMk id="4" creationId="{1ED29BE7-EAC4-42E3-B8E3-3A1E7502E1D6}"/>
          </ac:picMkLst>
        </pc:picChg>
        <pc:picChg chg="mod">
          <ac:chgData name="Sujith Roshan N - [CSED.11919]" userId="S::csed.11919@cb.students.amrita.edu::ac62ac84-4140-46b4-8569-7c35a521a1b7" providerId="AD" clId="Web-{5AEC3E3F-3287-0117-29D2-4A2F404A2EF5}" dt="2020-12-04T03:51:03.613" v="13"/>
          <ac:picMkLst>
            <pc:docMk/>
            <pc:sldMk cId="4214146231" sldId="300"/>
            <ac:picMk id="7" creationId="{01167F0D-6694-44CC-BACC-90F522ED1D56}"/>
          </ac:picMkLst>
        </pc:picChg>
        <pc:picChg chg="mod">
          <ac:chgData name="Sujith Roshan N - [CSED.11919]" userId="S::csed.11919@cb.students.amrita.edu::ac62ac84-4140-46b4-8569-7c35a521a1b7" providerId="AD" clId="Web-{5AEC3E3F-3287-0117-29D2-4A2F404A2EF5}" dt="2020-12-04T03:51:07.426" v="14"/>
          <ac:picMkLst>
            <pc:docMk/>
            <pc:sldMk cId="4214146231" sldId="300"/>
            <ac:picMk id="8" creationId="{78C4D660-F633-4784-8B1E-5425306B0897}"/>
          </ac:picMkLst>
        </pc:picChg>
        <pc:picChg chg="add del mod ord">
          <ac:chgData name="Sujith Roshan N - [CSED.11919]" userId="S::csed.11919@cb.students.amrita.edu::ac62ac84-4140-46b4-8569-7c35a521a1b7" providerId="AD" clId="Web-{5AEC3E3F-3287-0117-29D2-4A2F404A2EF5}" dt="2020-12-04T03:56:45.277" v="32"/>
          <ac:picMkLst>
            <pc:docMk/>
            <pc:sldMk cId="4214146231" sldId="300"/>
            <ac:picMk id="10" creationId="{D77003F6-E724-4A9A-865E-C6D3283CF0BC}"/>
          </ac:picMkLst>
        </pc:picChg>
        <pc:picChg chg="add del mod ord">
          <ac:chgData name="Sujith Roshan N - [CSED.11919]" userId="S::csed.11919@cb.students.amrita.edu::ac62ac84-4140-46b4-8569-7c35a521a1b7" providerId="AD" clId="Web-{5AEC3E3F-3287-0117-29D2-4A2F404A2EF5}" dt="2020-12-04T03:59:54.484" v="44"/>
          <ac:picMkLst>
            <pc:docMk/>
            <pc:sldMk cId="4214146231" sldId="300"/>
            <ac:picMk id="11" creationId="{BE7C64B2-C7D8-479A-92D7-968A49827CD6}"/>
          </ac:picMkLst>
        </pc:picChg>
        <pc:picChg chg="add mod ord">
          <ac:chgData name="Sujith Roshan N - [CSED.11919]" userId="S::csed.11919@cb.students.amrita.edu::ac62ac84-4140-46b4-8569-7c35a521a1b7" providerId="AD" clId="Web-{5AEC3E3F-3287-0117-29D2-4A2F404A2EF5}" dt="2020-12-04T04:01:57.330" v="62"/>
          <ac:picMkLst>
            <pc:docMk/>
            <pc:sldMk cId="4214146231" sldId="300"/>
            <ac:picMk id="12" creationId="{7349B26D-2D85-461A-9977-6C52E1316D2D}"/>
          </ac:picMkLst>
        </pc:picChg>
      </pc:sldChg>
      <pc:sldChg chg="addSp delSp modSp add replId">
        <pc:chgData name="Sujith Roshan N - [CSED.11919]" userId="S::csed.11919@cb.students.amrita.edu::ac62ac84-4140-46b4-8569-7c35a521a1b7" providerId="AD" clId="Web-{5AEC3E3F-3287-0117-29D2-4A2F404A2EF5}" dt="2020-12-04T04:11:39.764" v="82" actId="20577"/>
        <pc:sldMkLst>
          <pc:docMk/>
          <pc:sldMk cId="1978751842" sldId="301"/>
        </pc:sldMkLst>
        <pc:spChg chg="del">
          <ac:chgData name="Sujith Roshan N - [CSED.11919]" userId="S::csed.11919@cb.students.amrita.edu::ac62ac84-4140-46b4-8569-7c35a521a1b7" providerId="AD" clId="Web-{5AEC3E3F-3287-0117-29D2-4A2F404A2EF5}" dt="2020-12-04T04:03:22.441" v="64"/>
          <ac:spMkLst>
            <pc:docMk/>
            <pc:sldMk cId="1978751842" sldId="301"/>
            <ac:spMk id="6" creationId="{00000000-0000-0000-0000-000000000000}"/>
          </ac:spMkLst>
        </pc:spChg>
        <pc:spChg chg="del">
          <ac:chgData name="Sujith Roshan N - [CSED.11919]" userId="S::csed.11919@cb.students.amrita.edu::ac62ac84-4140-46b4-8569-7c35a521a1b7" providerId="AD" clId="Web-{5AEC3E3F-3287-0117-29D2-4A2F404A2EF5}" dt="2020-12-04T04:03:25.582" v="65"/>
          <ac:spMkLst>
            <pc:docMk/>
            <pc:sldMk cId="1978751842" sldId="301"/>
            <ac:spMk id="9" creationId="{00000000-0000-0000-0000-000000000000}"/>
          </ac:spMkLst>
        </pc:spChg>
        <pc:spChg chg="add mod">
          <ac:chgData name="Sujith Roshan N - [CSED.11919]" userId="S::csed.11919@cb.students.amrita.edu::ac62ac84-4140-46b4-8569-7c35a521a1b7" providerId="AD" clId="Web-{5AEC3E3F-3287-0117-29D2-4A2F404A2EF5}" dt="2020-12-04T04:04:07.864" v="75" actId="1076"/>
          <ac:spMkLst>
            <pc:docMk/>
            <pc:sldMk cId="1978751842" sldId="301"/>
            <ac:spMk id="10" creationId="{D8529266-A56E-4B64-AFD6-D077F48D3EA7}"/>
          </ac:spMkLst>
        </pc:spChg>
        <pc:spChg chg="add mod">
          <ac:chgData name="Sujith Roshan N - [CSED.11919]" userId="S::csed.11919@cb.students.amrita.edu::ac62ac84-4140-46b4-8569-7c35a521a1b7" providerId="AD" clId="Web-{5AEC3E3F-3287-0117-29D2-4A2F404A2EF5}" dt="2020-12-04T04:11:39.764" v="82" actId="20577"/>
          <ac:spMkLst>
            <pc:docMk/>
            <pc:sldMk cId="1978751842" sldId="301"/>
            <ac:spMk id="11" creationId="{797059AE-97F4-4C97-B2AB-EEAE8F238E48}"/>
          </ac:spMkLst>
        </pc:spChg>
        <pc:picChg chg="del">
          <ac:chgData name="Sujith Roshan N - [CSED.11919]" userId="S::csed.11919@cb.students.amrita.edu::ac62ac84-4140-46b4-8569-7c35a521a1b7" providerId="AD" clId="Web-{5AEC3E3F-3287-0117-29D2-4A2F404A2EF5}" dt="2020-12-04T04:03:27.191" v="67"/>
          <ac:picMkLst>
            <pc:docMk/>
            <pc:sldMk cId="1978751842" sldId="301"/>
            <ac:picMk id="4" creationId="{1ED29BE7-EAC4-42E3-B8E3-3A1E7502E1D6}"/>
          </ac:picMkLst>
        </pc:picChg>
        <pc:picChg chg="del">
          <ac:chgData name="Sujith Roshan N - [CSED.11919]" userId="S::csed.11919@cb.students.amrita.edu::ac62ac84-4140-46b4-8569-7c35a521a1b7" providerId="AD" clId="Web-{5AEC3E3F-3287-0117-29D2-4A2F404A2EF5}" dt="2020-12-04T04:03:26.566" v="66"/>
          <ac:picMkLst>
            <pc:docMk/>
            <pc:sldMk cId="1978751842" sldId="301"/>
            <ac:picMk id="7" creationId="{01167F0D-6694-44CC-BACC-90F522ED1D56}"/>
          </ac:picMkLst>
        </pc:picChg>
        <pc:picChg chg="del">
          <ac:chgData name="Sujith Roshan N - [CSED.11919]" userId="S::csed.11919@cb.students.amrita.edu::ac62ac84-4140-46b4-8569-7c35a521a1b7" providerId="AD" clId="Web-{5AEC3E3F-3287-0117-29D2-4A2F404A2EF5}" dt="2020-12-04T04:03:27.863" v="68"/>
          <ac:picMkLst>
            <pc:docMk/>
            <pc:sldMk cId="1978751842" sldId="301"/>
            <ac:picMk id="8" creationId="{78C4D660-F633-4784-8B1E-5425306B0897}"/>
          </ac:picMkLst>
        </pc:picChg>
        <pc:picChg chg="del">
          <ac:chgData name="Sujith Roshan N - [CSED.11919]" userId="S::csed.11919@cb.students.amrita.edu::ac62ac84-4140-46b4-8569-7c35a521a1b7" providerId="AD" clId="Web-{5AEC3E3F-3287-0117-29D2-4A2F404A2EF5}" dt="2020-12-04T04:03:29.035" v="69"/>
          <ac:picMkLst>
            <pc:docMk/>
            <pc:sldMk cId="1978751842" sldId="301"/>
            <ac:picMk id="12" creationId="{7349B26D-2D85-461A-9977-6C52E1316D2D}"/>
          </ac:picMkLst>
        </pc:picChg>
      </pc:sldChg>
    </pc:docChg>
  </pc:docChgLst>
  <pc:docChgLst>
    <pc:chgData name="Nakshatra Sree Sreedhar - [CSED.12231]" userId="S::csed.12231@cb.students.amrita.edu::f5f70883-fa48-4152-bae3-856d61c417f3" providerId="AD" clId="Web-{93EDAACA-EF19-4ADD-A589-0960741D03D5}"/>
    <pc:docChg chg="modSld">
      <pc:chgData name="Nakshatra Sree Sreedhar - [CSED.12231]" userId="S::csed.12231@cb.students.amrita.edu::f5f70883-fa48-4152-bae3-856d61c417f3" providerId="AD" clId="Web-{93EDAACA-EF19-4ADD-A589-0960741D03D5}" dt="2020-11-27T12:10:38.929" v="1" actId="1076"/>
      <pc:docMkLst>
        <pc:docMk/>
      </pc:docMkLst>
      <pc:sldChg chg="modSp">
        <pc:chgData name="Nakshatra Sree Sreedhar - [CSED.12231]" userId="S::csed.12231@cb.students.amrita.edu::f5f70883-fa48-4152-bae3-856d61c417f3" providerId="AD" clId="Web-{93EDAACA-EF19-4ADD-A589-0960741D03D5}" dt="2020-11-27T12:03:07.860" v="0" actId="1076"/>
        <pc:sldMkLst>
          <pc:docMk/>
          <pc:sldMk cId="0" sldId="260"/>
        </pc:sldMkLst>
        <pc:spChg chg="mod">
          <ac:chgData name="Nakshatra Sree Sreedhar - [CSED.12231]" userId="S::csed.12231@cb.students.amrita.edu::f5f70883-fa48-4152-bae3-856d61c417f3" providerId="AD" clId="Web-{93EDAACA-EF19-4ADD-A589-0960741D03D5}" dt="2020-11-27T12:03:07.860" v="0" actId="1076"/>
          <ac:spMkLst>
            <pc:docMk/>
            <pc:sldMk cId="0" sldId="260"/>
            <ac:spMk id="3" creationId="{00000000-0000-0000-0000-000000000000}"/>
          </ac:spMkLst>
        </pc:spChg>
      </pc:sldChg>
      <pc:sldChg chg="modSp">
        <pc:chgData name="Nakshatra Sree Sreedhar - [CSED.12231]" userId="S::csed.12231@cb.students.amrita.edu::f5f70883-fa48-4152-bae3-856d61c417f3" providerId="AD" clId="Web-{93EDAACA-EF19-4ADD-A589-0960741D03D5}" dt="2020-11-27T12:10:38.929" v="1" actId="1076"/>
        <pc:sldMkLst>
          <pc:docMk/>
          <pc:sldMk cId="0" sldId="266"/>
        </pc:sldMkLst>
        <pc:spChg chg="mod">
          <ac:chgData name="Nakshatra Sree Sreedhar - [CSED.12231]" userId="S::csed.12231@cb.students.amrita.edu::f5f70883-fa48-4152-bae3-856d61c417f3" providerId="AD" clId="Web-{93EDAACA-EF19-4ADD-A589-0960741D03D5}" dt="2020-11-27T12:10:38.929" v="1" actId="1076"/>
          <ac:spMkLst>
            <pc:docMk/>
            <pc:sldMk cId="0" sldId="266"/>
            <ac:spMk id="3" creationId="{00000000-0000-0000-0000-000000000000}"/>
          </ac:spMkLst>
        </pc:spChg>
      </pc:sldChg>
    </pc:docChg>
  </pc:docChgLst>
  <pc:docChgLst>
    <pc:chgData name="Sujith Roshan N - [CSED.11919]" userId="S::csed.11919@cb.students.amrita.edu::ac62ac84-4140-46b4-8569-7c35a521a1b7" providerId="AD" clId="Web-{9377BE0C-C43B-BC5B-4E3E-2E80F32B1C2D}"/>
    <pc:docChg chg="addSld delSld modSld">
      <pc:chgData name="Sujith Roshan N - [CSED.11919]" userId="S::csed.11919@cb.students.amrita.edu::ac62ac84-4140-46b4-8569-7c35a521a1b7" providerId="AD" clId="Web-{9377BE0C-C43B-BC5B-4E3E-2E80F32B1C2D}" dt="2020-12-03T16:02:39.603" v="149" actId="1076"/>
      <pc:docMkLst>
        <pc:docMk/>
      </pc:docMkLst>
      <pc:sldChg chg="modSp">
        <pc:chgData name="Sujith Roshan N - [CSED.11919]" userId="S::csed.11919@cb.students.amrita.edu::ac62ac84-4140-46b4-8569-7c35a521a1b7" providerId="AD" clId="Web-{9377BE0C-C43B-BC5B-4E3E-2E80F32B1C2D}" dt="2020-12-03T15:50:45.151" v="147" actId="1076"/>
        <pc:sldMkLst>
          <pc:docMk/>
          <pc:sldMk cId="0" sldId="260"/>
        </pc:sldMkLst>
        <pc:picChg chg="mod">
          <ac:chgData name="Sujith Roshan N - [CSED.11919]" userId="S::csed.11919@cb.students.amrita.edu::ac62ac84-4140-46b4-8569-7c35a521a1b7" providerId="AD" clId="Web-{9377BE0C-C43B-BC5B-4E3E-2E80F32B1C2D}" dt="2020-12-03T15:50:43.729" v="146" actId="1076"/>
          <ac:picMkLst>
            <pc:docMk/>
            <pc:sldMk cId="0" sldId="260"/>
            <ac:picMk id="9" creationId="{00000000-0000-0000-0000-000000000000}"/>
          </ac:picMkLst>
        </pc:picChg>
        <pc:picChg chg="mod">
          <ac:chgData name="Sujith Roshan N - [CSED.11919]" userId="S::csed.11919@cb.students.amrita.edu::ac62ac84-4140-46b4-8569-7c35a521a1b7" providerId="AD" clId="Web-{9377BE0C-C43B-BC5B-4E3E-2E80F32B1C2D}" dt="2020-12-03T15:50:45.151" v="147" actId="1076"/>
          <ac:picMkLst>
            <pc:docMk/>
            <pc:sldMk cId="0" sldId="260"/>
            <ac:picMk id="10" creationId="{00000000-0000-0000-0000-000000000000}"/>
          </ac:picMkLst>
        </pc:picChg>
      </pc:sldChg>
      <pc:sldChg chg="addSp delSp modSp">
        <pc:chgData name="Sujith Roshan N - [CSED.11919]" userId="S::csed.11919@cb.students.amrita.edu::ac62ac84-4140-46b4-8569-7c35a521a1b7" providerId="AD" clId="Web-{9377BE0C-C43B-BC5B-4E3E-2E80F32B1C2D}" dt="2020-12-03T15:41:36.077" v="102"/>
        <pc:sldMkLst>
          <pc:docMk/>
          <pc:sldMk cId="0" sldId="263"/>
        </pc:sldMkLst>
        <pc:spChg chg="mod">
          <ac:chgData name="Sujith Roshan N - [CSED.11919]" userId="S::csed.11919@cb.students.amrita.edu::ac62ac84-4140-46b4-8569-7c35a521a1b7" providerId="AD" clId="Web-{9377BE0C-C43B-BC5B-4E3E-2E80F32B1C2D}" dt="2020-12-03T15:17:50.846" v="2" actId="20577"/>
          <ac:spMkLst>
            <pc:docMk/>
            <pc:sldMk cId="0" sldId="263"/>
            <ac:spMk id="7" creationId="{00000000-0000-0000-0000-000000000000}"/>
          </ac:spMkLst>
        </pc:spChg>
        <pc:spChg chg="add del mod">
          <ac:chgData name="Sujith Roshan N - [CSED.11919]" userId="S::csed.11919@cb.students.amrita.edu::ac62ac84-4140-46b4-8569-7c35a521a1b7" providerId="AD" clId="Web-{9377BE0C-C43B-BC5B-4E3E-2E80F32B1C2D}" dt="2020-12-03T15:23:13.321" v="30"/>
          <ac:spMkLst>
            <pc:docMk/>
            <pc:sldMk cId="0" sldId="263"/>
            <ac:spMk id="12" creationId="{06E0DFA5-516B-4163-86BD-4B90B462C04B}"/>
          </ac:spMkLst>
        </pc:spChg>
        <pc:spChg chg="add del mod">
          <ac:chgData name="Sujith Roshan N - [CSED.11919]" userId="S::csed.11919@cb.students.amrita.edu::ac62ac84-4140-46b4-8569-7c35a521a1b7" providerId="AD" clId="Web-{9377BE0C-C43B-BC5B-4E3E-2E80F32B1C2D}" dt="2020-12-03T15:25:47.652" v="40"/>
          <ac:spMkLst>
            <pc:docMk/>
            <pc:sldMk cId="0" sldId="263"/>
            <ac:spMk id="15" creationId="{16774B84-B104-49E4-9D00-EC710CF86344}"/>
          </ac:spMkLst>
        </pc:spChg>
        <pc:picChg chg="add del mod">
          <ac:chgData name="Sujith Roshan N - [CSED.11919]" userId="S::csed.11919@cb.students.amrita.edu::ac62ac84-4140-46b4-8569-7c35a521a1b7" providerId="AD" clId="Web-{9377BE0C-C43B-BC5B-4E3E-2E80F32B1C2D}" dt="2020-12-03T15:22:12.351" v="23"/>
          <ac:picMkLst>
            <pc:docMk/>
            <pc:sldMk cId="0" sldId="263"/>
            <ac:picMk id="4" creationId="{50361166-1C7A-4C1D-89A7-D6E81E49DD14}"/>
          </ac:picMkLst>
        </pc:picChg>
        <pc:picChg chg="add del mod">
          <ac:chgData name="Sujith Roshan N - [CSED.11919]" userId="S::csed.11919@cb.students.amrita.edu::ac62ac84-4140-46b4-8569-7c35a521a1b7" providerId="AD" clId="Web-{9377BE0C-C43B-BC5B-4E3E-2E80F32B1C2D}" dt="2020-12-03T15:22:10.336" v="20"/>
          <ac:picMkLst>
            <pc:docMk/>
            <pc:sldMk cId="0" sldId="263"/>
            <ac:picMk id="8" creationId="{D55E2C6B-CBB6-4815-BA4B-95DDDB6DE5B7}"/>
          </ac:picMkLst>
        </pc:picChg>
        <pc:picChg chg="add del mod">
          <ac:chgData name="Sujith Roshan N - [CSED.11919]" userId="S::csed.11919@cb.students.amrita.edu::ac62ac84-4140-46b4-8569-7c35a521a1b7" providerId="AD" clId="Web-{9377BE0C-C43B-BC5B-4E3E-2E80F32B1C2D}" dt="2020-12-03T15:22:10.945" v="21"/>
          <ac:picMkLst>
            <pc:docMk/>
            <pc:sldMk cId="0" sldId="263"/>
            <ac:picMk id="9" creationId="{D1F67AAC-742F-42C6-8767-99C7481915BE}"/>
          </ac:picMkLst>
        </pc:picChg>
        <pc:picChg chg="add del mod">
          <ac:chgData name="Sujith Roshan N - [CSED.11919]" userId="S::csed.11919@cb.students.amrita.edu::ac62ac84-4140-46b4-8569-7c35a521a1b7" providerId="AD" clId="Web-{9377BE0C-C43B-BC5B-4E3E-2E80F32B1C2D}" dt="2020-12-03T15:22:11.586" v="22"/>
          <ac:picMkLst>
            <pc:docMk/>
            <pc:sldMk cId="0" sldId="263"/>
            <ac:picMk id="10" creationId="{522E0E8D-B4BB-4460-A30F-7831BDDE0038}"/>
          </ac:picMkLst>
        </pc:picChg>
        <pc:picChg chg="add mod">
          <ac:chgData name="Sujith Roshan N - [CSED.11919]" userId="S::csed.11919@cb.students.amrita.edu::ac62ac84-4140-46b4-8569-7c35a521a1b7" providerId="AD" clId="Web-{9377BE0C-C43B-BC5B-4E3E-2E80F32B1C2D}" dt="2020-12-03T15:41:27.718" v="101"/>
          <ac:picMkLst>
            <pc:docMk/>
            <pc:sldMk cId="0" sldId="263"/>
            <ac:picMk id="11" creationId="{D2516E75-168B-4E1A-865D-D12BB10E58D0}"/>
          </ac:picMkLst>
        </pc:picChg>
        <pc:picChg chg="add mod">
          <ac:chgData name="Sujith Roshan N - [CSED.11919]" userId="S::csed.11919@cb.students.amrita.edu::ac62ac84-4140-46b4-8569-7c35a521a1b7" providerId="AD" clId="Web-{9377BE0C-C43B-BC5B-4E3E-2E80F32B1C2D}" dt="2020-12-03T15:41:36.077" v="102"/>
          <ac:picMkLst>
            <pc:docMk/>
            <pc:sldMk cId="0" sldId="263"/>
            <ac:picMk id="14" creationId="{9EEFC520-E278-49F8-8F7D-14FC7647C999}"/>
          </ac:picMkLst>
        </pc:picChg>
      </pc:sldChg>
      <pc:sldChg chg="modSp">
        <pc:chgData name="Sujith Roshan N - [CSED.11919]" userId="S::csed.11919@cb.students.amrita.edu::ac62ac84-4140-46b4-8569-7c35a521a1b7" providerId="AD" clId="Web-{9377BE0C-C43B-BC5B-4E3E-2E80F32B1C2D}" dt="2020-12-03T15:46:56.709" v="119" actId="1076"/>
        <pc:sldMkLst>
          <pc:docMk/>
          <pc:sldMk cId="0" sldId="264"/>
        </pc:sldMkLst>
        <pc:spChg chg="mod">
          <ac:chgData name="Sujith Roshan N - [CSED.11919]" userId="S::csed.11919@cb.students.amrita.edu::ac62ac84-4140-46b4-8569-7c35a521a1b7" providerId="AD" clId="Web-{9377BE0C-C43B-BC5B-4E3E-2E80F32B1C2D}" dt="2020-12-03T15:39:24.590" v="83" actId="20577"/>
          <ac:spMkLst>
            <pc:docMk/>
            <pc:sldMk cId="0" sldId="264"/>
            <ac:spMk id="8" creationId="{00000000-0000-0000-0000-000000000000}"/>
          </ac:spMkLst>
        </pc:spChg>
        <pc:picChg chg="mod">
          <ac:chgData name="Sujith Roshan N - [CSED.11919]" userId="S::csed.11919@cb.students.amrita.edu::ac62ac84-4140-46b4-8569-7c35a521a1b7" providerId="AD" clId="Web-{9377BE0C-C43B-BC5B-4E3E-2E80F32B1C2D}" dt="2020-12-03T15:46:56.709" v="119" actId="1076"/>
          <ac:picMkLst>
            <pc:docMk/>
            <pc:sldMk cId="0" sldId="264"/>
            <ac:picMk id="9" creationId="{00000000-0000-0000-0000-000000000000}"/>
          </ac:picMkLst>
        </pc:picChg>
      </pc:sldChg>
      <pc:sldChg chg="modSp">
        <pc:chgData name="Sujith Roshan N - [CSED.11919]" userId="S::csed.11919@cb.students.amrita.edu::ac62ac84-4140-46b4-8569-7c35a521a1b7" providerId="AD" clId="Web-{9377BE0C-C43B-BC5B-4E3E-2E80F32B1C2D}" dt="2020-12-03T16:02:39.603" v="149" actId="1076"/>
        <pc:sldMkLst>
          <pc:docMk/>
          <pc:sldMk cId="1479826981" sldId="291"/>
        </pc:sldMkLst>
        <pc:picChg chg="mod">
          <ac:chgData name="Sujith Roshan N - [CSED.11919]" userId="S::csed.11919@cb.students.amrita.edu::ac62ac84-4140-46b4-8569-7c35a521a1b7" providerId="AD" clId="Web-{9377BE0C-C43B-BC5B-4E3E-2E80F32B1C2D}" dt="2020-12-03T16:02:39.603" v="149" actId="1076"/>
          <ac:picMkLst>
            <pc:docMk/>
            <pc:sldMk cId="1479826981" sldId="291"/>
            <ac:picMk id="2" creationId="{00000000-0000-0000-0000-000000000000}"/>
          </ac:picMkLst>
        </pc:picChg>
      </pc:sldChg>
      <pc:sldChg chg="del">
        <pc:chgData name="Sujith Roshan N - [CSED.11919]" userId="S::csed.11919@cb.students.amrita.edu::ac62ac84-4140-46b4-8569-7c35a521a1b7" providerId="AD" clId="Web-{9377BE0C-C43B-BC5B-4E3E-2E80F32B1C2D}" dt="2020-12-03T15:50:34.244" v="144"/>
        <pc:sldMkLst>
          <pc:docMk/>
          <pc:sldMk cId="1913859982" sldId="292"/>
        </pc:sldMkLst>
      </pc:sldChg>
      <pc:sldChg chg="addSp modSp add replId">
        <pc:chgData name="Sujith Roshan N - [CSED.11919]" userId="S::csed.11919@cb.students.amrita.edu::ac62ac84-4140-46b4-8569-7c35a521a1b7" providerId="AD" clId="Web-{9377BE0C-C43B-BC5B-4E3E-2E80F32B1C2D}" dt="2020-12-03T15:42:36.954" v="108"/>
        <pc:sldMkLst>
          <pc:docMk/>
          <pc:sldMk cId="169084668" sldId="293"/>
        </pc:sldMkLst>
        <pc:spChg chg="mod">
          <ac:chgData name="Sujith Roshan N - [CSED.11919]" userId="S::csed.11919@cb.students.amrita.edu::ac62ac84-4140-46b4-8569-7c35a521a1b7" providerId="AD" clId="Web-{9377BE0C-C43B-BC5B-4E3E-2E80F32B1C2D}" dt="2020-12-03T15:27:40.467" v="50" actId="14100"/>
          <ac:spMkLst>
            <pc:docMk/>
            <pc:sldMk cId="169084668" sldId="293"/>
            <ac:spMk id="7" creationId="{00000000-0000-0000-0000-000000000000}"/>
          </ac:spMkLst>
        </pc:spChg>
        <pc:picChg chg="add mod">
          <ac:chgData name="Sujith Roshan N - [CSED.11919]" userId="S::csed.11919@cb.students.amrita.edu::ac62ac84-4140-46b4-8569-7c35a521a1b7" providerId="AD" clId="Web-{9377BE0C-C43B-BC5B-4E3E-2E80F32B1C2D}" dt="2020-12-03T15:41:50.312" v="103"/>
          <ac:picMkLst>
            <pc:docMk/>
            <pc:sldMk cId="169084668" sldId="293"/>
            <ac:picMk id="4" creationId="{C344F315-1D0A-4ED2-8C4F-C2D7F9D513C0}"/>
          </ac:picMkLst>
        </pc:picChg>
        <pc:picChg chg="add mod">
          <ac:chgData name="Sujith Roshan N - [CSED.11919]" userId="S::csed.11919@cb.students.amrita.edu::ac62ac84-4140-46b4-8569-7c35a521a1b7" providerId="AD" clId="Web-{9377BE0C-C43B-BC5B-4E3E-2E80F32B1C2D}" dt="2020-12-03T15:42:12.641" v="105"/>
          <ac:picMkLst>
            <pc:docMk/>
            <pc:sldMk cId="169084668" sldId="293"/>
            <ac:picMk id="8" creationId="{B776D7C3-83A9-4901-B591-CD6FCEE46493}"/>
          </ac:picMkLst>
        </pc:picChg>
        <pc:picChg chg="add mod modCrop">
          <ac:chgData name="Sujith Roshan N - [CSED.11919]" userId="S::csed.11919@cb.students.amrita.edu::ac62ac84-4140-46b4-8569-7c35a521a1b7" providerId="AD" clId="Web-{9377BE0C-C43B-BC5B-4E3E-2E80F32B1C2D}" dt="2020-12-03T15:42:36.954" v="108"/>
          <ac:picMkLst>
            <pc:docMk/>
            <pc:sldMk cId="169084668" sldId="293"/>
            <ac:picMk id="9" creationId="{52F6E19A-E188-4F76-B5B4-27E2DA1D5DAD}"/>
          </ac:picMkLst>
        </pc:picChg>
      </pc:sldChg>
      <pc:sldChg chg="addSp delSp modSp add replId">
        <pc:chgData name="Sujith Roshan N - [CSED.11919]" userId="S::csed.11919@cb.students.amrita.edu::ac62ac84-4140-46b4-8569-7c35a521a1b7" providerId="AD" clId="Web-{9377BE0C-C43B-BC5B-4E3E-2E80F32B1C2D}" dt="2020-12-03T15:48:45.617" v="131" actId="1076"/>
        <pc:sldMkLst>
          <pc:docMk/>
          <pc:sldMk cId="1859709599" sldId="294"/>
        </pc:sldMkLst>
        <pc:spChg chg="mod">
          <ac:chgData name="Sujith Roshan N - [CSED.11919]" userId="S::csed.11919@cb.students.amrita.edu::ac62ac84-4140-46b4-8569-7c35a521a1b7" providerId="AD" clId="Web-{9377BE0C-C43B-BC5B-4E3E-2E80F32B1C2D}" dt="2020-12-03T15:40:03.091" v="90" actId="20577"/>
          <ac:spMkLst>
            <pc:docMk/>
            <pc:sldMk cId="1859709599" sldId="294"/>
            <ac:spMk id="8" creationId="{00000000-0000-0000-0000-000000000000}"/>
          </ac:spMkLst>
        </pc:spChg>
        <pc:picChg chg="add mod">
          <ac:chgData name="Sujith Roshan N - [CSED.11919]" userId="S::csed.11919@cb.students.amrita.edu::ac62ac84-4140-46b4-8569-7c35a521a1b7" providerId="AD" clId="Web-{9377BE0C-C43B-BC5B-4E3E-2E80F32B1C2D}" dt="2020-12-03T15:44:50.613" v="118"/>
          <ac:picMkLst>
            <pc:docMk/>
            <pc:sldMk cId="1859709599" sldId="294"/>
            <ac:picMk id="4" creationId="{F58AE47B-C2E1-4DBB-8675-012E97A573A9}"/>
          </ac:picMkLst>
        </pc:picChg>
        <pc:picChg chg="add mod modCrop">
          <ac:chgData name="Sujith Roshan N - [CSED.11919]" userId="S::csed.11919@cb.students.amrita.edu::ac62ac84-4140-46b4-8569-7c35a521a1b7" providerId="AD" clId="Web-{9377BE0C-C43B-BC5B-4E3E-2E80F32B1C2D}" dt="2020-12-03T15:48:45.617" v="131" actId="1076"/>
          <ac:picMkLst>
            <pc:docMk/>
            <pc:sldMk cId="1859709599" sldId="294"/>
            <ac:picMk id="6" creationId="{30C66151-D684-4D35-B7CB-D20D1CA79AEC}"/>
          </ac:picMkLst>
        </pc:picChg>
        <pc:picChg chg="del mod">
          <ac:chgData name="Sujith Roshan N - [CSED.11919]" userId="S::csed.11919@cb.students.amrita.edu::ac62ac84-4140-46b4-8569-7c35a521a1b7" providerId="AD" clId="Web-{9377BE0C-C43B-BC5B-4E3E-2E80F32B1C2D}" dt="2020-12-03T15:42:47.735" v="109"/>
          <ac:picMkLst>
            <pc:docMk/>
            <pc:sldMk cId="1859709599" sldId="294"/>
            <ac:picMk id="9" creationId="{00000000-0000-0000-0000-000000000000}"/>
          </ac:picMkLst>
        </pc:picChg>
      </pc:sldChg>
      <pc:sldChg chg="add replId">
        <pc:chgData name="Sujith Roshan N - [CSED.11919]" userId="S::csed.11919@cb.students.amrita.edu::ac62ac84-4140-46b4-8569-7c35a521a1b7" providerId="AD" clId="Web-{9377BE0C-C43B-BC5B-4E3E-2E80F32B1C2D}" dt="2020-12-03T15:49:38.962" v="132"/>
        <pc:sldMkLst>
          <pc:docMk/>
          <pc:sldMk cId="4019730048" sldId="295"/>
        </pc:sldMkLst>
      </pc:sldChg>
      <pc:sldChg chg="addSp delSp modSp add replId">
        <pc:chgData name="Sujith Roshan N - [CSED.11919]" userId="S::csed.11919@cb.students.amrita.edu::ac62ac84-4140-46b4-8569-7c35a521a1b7" providerId="AD" clId="Web-{9377BE0C-C43B-BC5B-4E3E-2E80F32B1C2D}" dt="2020-12-03T15:50:20.963" v="143"/>
        <pc:sldMkLst>
          <pc:docMk/>
          <pc:sldMk cId="2390935259" sldId="296"/>
        </pc:sldMkLst>
        <pc:spChg chg="mod">
          <ac:chgData name="Sujith Roshan N - [CSED.11919]" userId="S::csed.11919@cb.students.amrita.edu::ac62ac84-4140-46b4-8569-7c35a521a1b7" providerId="AD" clId="Web-{9377BE0C-C43B-BC5B-4E3E-2E80F32B1C2D}" dt="2020-12-03T15:50:06.588" v="140" actId="20577"/>
          <ac:spMkLst>
            <pc:docMk/>
            <pc:sldMk cId="2390935259" sldId="296"/>
            <ac:spMk id="4" creationId="{00000000-0000-0000-0000-000000000000}"/>
          </ac:spMkLst>
        </pc:spChg>
        <pc:picChg chg="add">
          <ac:chgData name="Sujith Roshan N - [CSED.11919]" userId="S::csed.11919@cb.students.amrita.edu::ac62ac84-4140-46b4-8569-7c35a521a1b7" providerId="AD" clId="Web-{9377BE0C-C43B-BC5B-4E3E-2E80F32B1C2D}" dt="2020-12-03T15:50:13.806" v="142"/>
          <ac:picMkLst>
            <pc:docMk/>
            <pc:sldMk cId="2390935259" sldId="296"/>
            <ac:picMk id="7" creationId="{BA8AB8A4-7E14-40BA-AB1A-84E435465AB1}"/>
          </ac:picMkLst>
        </pc:picChg>
        <pc:picChg chg="add">
          <ac:chgData name="Sujith Roshan N - [CSED.11919]" userId="S::csed.11919@cb.students.amrita.edu::ac62ac84-4140-46b4-8569-7c35a521a1b7" providerId="AD" clId="Web-{9377BE0C-C43B-BC5B-4E3E-2E80F32B1C2D}" dt="2020-12-03T15:50:20.963" v="143"/>
          <ac:picMkLst>
            <pc:docMk/>
            <pc:sldMk cId="2390935259" sldId="296"/>
            <ac:picMk id="8" creationId="{A84393A6-65A0-435C-8000-D6F7EBA2E553}"/>
          </ac:picMkLst>
        </pc:picChg>
        <pc:picChg chg="del">
          <ac:chgData name="Sujith Roshan N - [CSED.11919]" userId="S::csed.11919@cb.students.amrita.edu::ac62ac84-4140-46b4-8569-7c35a521a1b7" providerId="AD" clId="Web-{9377BE0C-C43B-BC5B-4E3E-2E80F32B1C2D}" dt="2020-12-03T15:49:49.212" v="135"/>
          <ac:picMkLst>
            <pc:docMk/>
            <pc:sldMk cId="2390935259" sldId="296"/>
            <ac:picMk id="9" creationId="{00000000-0000-0000-0000-000000000000}"/>
          </ac:picMkLst>
        </pc:picChg>
        <pc:picChg chg="del">
          <ac:chgData name="Sujith Roshan N - [CSED.11919]" userId="S::csed.11919@cb.students.amrita.edu::ac62ac84-4140-46b4-8569-7c35a521a1b7" providerId="AD" clId="Web-{9377BE0C-C43B-BC5B-4E3E-2E80F32B1C2D}" dt="2020-12-03T15:49:48.681" v="134"/>
          <ac:picMkLst>
            <pc:docMk/>
            <pc:sldMk cId="2390935259" sldId="296"/>
            <ac:picMk id="10" creationId="{00000000-0000-0000-0000-000000000000}"/>
          </ac:picMkLst>
        </pc:picChg>
      </pc:sldChg>
    </pc:docChg>
  </pc:docChgLst>
  <pc:docChgLst>
    <pc:chgData name="Sujith Roshan N - [CSED.11919]" userId="S::csed.11919@cb.students.amrita.edu::ac62ac84-4140-46b4-8569-7c35a521a1b7" providerId="AD" clId="Web-{346A483B-FDD2-2C8D-643E-2F13B810073B}"/>
    <pc:docChg chg="modSld">
      <pc:chgData name="Sujith Roshan N - [CSED.11919]" userId="S::csed.11919@cb.students.amrita.edu::ac62ac84-4140-46b4-8569-7c35a521a1b7" providerId="AD" clId="Web-{346A483B-FDD2-2C8D-643E-2F13B810073B}" dt="2020-12-03T12:59:24.550" v="52"/>
      <pc:docMkLst>
        <pc:docMk/>
      </pc:docMkLst>
      <pc:sldChg chg="modSp">
        <pc:chgData name="Sujith Roshan N - [CSED.11919]" userId="S::csed.11919@cb.students.amrita.edu::ac62ac84-4140-46b4-8569-7c35a521a1b7" providerId="AD" clId="Web-{346A483B-FDD2-2C8D-643E-2F13B810073B}" dt="2020-12-03T12:59:24.550" v="52"/>
        <pc:sldMkLst>
          <pc:docMk/>
          <pc:sldMk cId="0" sldId="257"/>
        </pc:sldMkLst>
        <pc:graphicFrameChg chg="mod modGraphic">
          <ac:chgData name="Sujith Roshan N - [CSED.11919]" userId="S::csed.11919@cb.students.amrita.edu::ac62ac84-4140-46b4-8569-7c35a521a1b7" providerId="AD" clId="Web-{346A483B-FDD2-2C8D-643E-2F13B810073B}" dt="2020-12-03T12:59:24.550" v="52"/>
          <ac:graphicFrameMkLst>
            <pc:docMk/>
            <pc:sldMk cId="0" sldId="257"/>
            <ac:graphicFrameMk id="4" creationId="{00000000-0000-0000-0000-000000000000}"/>
          </ac:graphicFrameMkLst>
        </pc:graphicFrameChg>
      </pc:sldChg>
      <pc:sldChg chg="modSp">
        <pc:chgData name="Sujith Roshan N - [CSED.11919]" userId="S::csed.11919@cb.students.amrita.edu::ac62ac84-4140-46b4-8569-7c35a521a1b7" providerId="AD" clId="Web-{346A483B-FDD2-2C8D-643E-2F13B810073B}" dt="2020-12-03T12:55:14.683" v="28" actId="20577"/>
        <pc:sldMkLst>
          <pc:docMk/>
          <pc:sldMk cId="0" sldId="264"/>
        </pc:sldMkLst>
        <pc:spChg chg="mod">
          <ac:chgData name="Sujith Roshan N - [CSED.11919]" userId="S::csed.11919@cb.students.amrita.edu::ac62ac84-4140-46b4-8569-7c35a521a1b7" providerId="AD" clId="Web-{346A483B-FDD2-2C8D-643E-2F13B810073B}" dt="2020-12-03T12:55:14.683" v="28" actId="20577"/>
          <ac:spMkLst>
            <pc:docMk/>
            <pc:sldMk cId="0" sldId="264"/>
            <ac:spMk id="8" creationId="{00000000-0000-0000-0000-000000000000}"/>
          </ac:spMkLst>
        </pc:spChg>
      </pc:sldChg>
      <pc:sldChg chg="modSp">
        <pc:chgData name="Sujith Roshan N - [CSED.11919]" userId="S::csed.11919@cb.students.amrita.edu::ac62ac84-4140-46b4-8569-7c35a521a1b7" providerId="AD" clId="Web-{346A483B-FDD2-2C8D-643E-2F13B810073B}" dt="2020-12-03T12:51:36.162" v="3"/>
        <pc:sldMkLst>
          <pc:docMk/>
          <pc:sldMk cId="0" sldId="265"/>
        </pc:sldMkLst>
        <pc:graphicFrameChg chg="mod modGraphic">
          <ac:chgData name="Sujith Roshan N - [CSED.11919]" userId="S::csed.11919@cb.students.amrita.edu::ac62ac84-4140-46b4-8569-7c35a521a1b7" providerId="AD" clId="Web-{346A483B-FDD2-2C8D-643E-2F13B810073B}" dt="2020-12-03T12:51:36.162" v="3"/>
          <ac:graphicFrameMkLst>
            <pc:docMk/>
            <pc:sldMk cId="0" sldId="265"/>
            <ac:graphicFrameMk id="5" creationId="{00000000-0000-0000-0000-000000000000}"/>
          </ac:graphicFrameMkLst>
        </pc:graphicFrameChg>
      </pc:sldChg>
      <pc:sldChg chg="modSp">
        <pc:chgData name="Sujith Roshan N - [CSED.11919]" userId="S::csed.11919@cb.students.amrita.edu::ac62ac84-4140-46b4-8569-7c35a521a1b7" providerId="AD" clId="Web-{346A483B-FDD2-2C8D-643E-2F13B810073B}" dt="2020-12-03T12:52:38.996" v="6" actId="20577"/>
        <pc:sldMkLst>
          <pc:docMk/>
          <pc:sldMk cId="3019434106" sldId="281"/>
        </pc:sldMkLst>
        <pc:spChg chg="mod">
          <ac:chgData name="Sujith Roshan N - [CSED.11919]" userId="S::csed.11919@cb.students.amrita.edu::ac62ac84-4140-46b4-8569-7c35a521a1b7" providerId="AD" clId="Web-{346A483B-FDD2-2C8D-643E-2F13B810073B}" dt="2020-12-03T12:52:38.996" v="6" actId="20577"/>
          <ac:spMkLst>
            <pc:docMk/>
            <pc:sldMk cId="3019434106" sldId="281"/>
            <ac:spMk id="7" creationId="{00000000-0000-0000-0000-000000000000}"/>
          </ac:spMkLst>
        </pc:spChg>
      </pc:sldChg>
      <pc:sldChg chg="addSp delSp modSp">
        <pc:chgData name="Sujith Roshan N - [CSED.11919]" userId="S::csed.11919@cb.students.amrita.edu::ac62ac84-4140-46b4-8569-7c35a521a1b7" providerId="AD" clId="Web-{346A483B-FDD2-2C8D-643E-2F13B810073B}" dt="2020-12-03T12:55:57.608" v="32" actId="1076"/>
        <pc:sldMkLst>
          <pc:docMk/>
          <pc:sldMk cId="753345127" sldId="288"/>
        </pc:sldMkLst>
        <pc:spChg chg="add del">
          <ac:chgData name="Sujith Roshan N - [CSED.11919]" userId="S::csed.11919@cb.students.amrita.edu::ac62ac84-4140-46b4-8569-7c35a521a1b7" providerId="AD" clId="Web-{346A483B-FDD2-2C8D-643E-2F13B810073B}" dt="2020-12-03T12:55:48.654" v="31"/>
          <ac:spMkLst>
            <pc:docMk/>
            <pc:sldMk cId="753345127" sldId="288"/>
            <ac:spMk id="4" creationId="{00000000-0000-0000-0000-000000000000}"/>
          </ac:spMkLst>
        </pc:spChg>
        <pc:spChg chg="mod">
          <ac:chgData name="Sujith Roshan N - [CSED.11919]" userId="S::csed.11919@cb.students.amrita.edu::ac62ac84-4140-46b4-8569-7c35a521a1b7" providerId="AD" clId="Web-{346A483B-FDD2-2C8D-643E-2F13B810073B}" dt="2020-12-03T12:55:57.608" v="32" actId="1076"/>
          <ac:spMkLst>
            <pc:docMk/>
            <pc:sldMk cId="753345127" sldId="288"/>
            <ac:spMk id="6" creationId="{00000000-0000-0000-0000-000000000000}"/>
          </ac:spMkLst>
        </pc:spChg>
      </pc:sldChg>
      <pc:sldChg chg="modSp">
        <pc:chgData name="Sujith Roshan N - [CSED.11919]" userId="S::csed.11919@cb.students.amrita.edu::ac62ac84-4140-46b4-8569-7c35a521a1b7" providerId="AD" clId="Web-{346A483B-FDD2-2C8D-643E-2F13B810073B}" dt="2020-12-03T12:56:36.893" v="45" actId="20577"/>
        <pc:sldMkLst>
          <pc:docMk/>
          <pc:sldMk cId="927873756" sldId="289"/>
        </pc:sldMkLst>
        <pc:spChg chg="mod">
          <ac:chgData name="Sujith Roshan N - [CSED.11919]" userId="S::csed.11919@cb.students.amrita.edu::ac62ac84-4140-46b4-8569-7c35a521a1b7" providerId="AD" clId="Web-{346A483B-FDD2-2C8D-643E-2F13B810073B}" dt="2020-12-03T12:56:36.893" v="45" actId="20577"/>
          <ac:spMkLst>
            <pc:docMk/>
            <pc:sldMk cId="927873756" sldId="289"/>
            <ac:spMk id="9"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16033BE-9AD1-4F9F-A6EF-D6A46466084A}" type="datetimeFigureOut">
              <a:rPr lang="en-IN" smtClean="0"/>
              <a:t>08-01-2021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A22E9D-9D87-433B-BB00-C396EC62F3CD}"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16033BE-9AD1-4F9F-A6EF-D6A46466084A}" type="datetimeFigureOut">
              <a:rPr lang="en-IN" smtClean="0"/>
              <a:t>08-01-2021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A22E9D-9D87-433B-BB00-C396EC62F3CD}"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16033BE-9AD1-4F9F-A6EF-D6A46466084A}" type="datetimeFigureOut">
              <a:rPr lang="en-IN" smtClean="0"/>
              <a:t>08-01-2021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A22E9D-9D87-433B-BB00-C396EC62F3CD}"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16033BE-9AD1-4F9F-A6EF-D6A46466084A}" type="datetimeFigureOut">
              <a:rPr lang="en-IN" smtClean="0"/>
              <a:t>08-01-2021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A22E9D-9D87-433B-BB00-C396EC62F3CD}"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6033BE-9AD1-4F9F-A6EF-D6A46466084A}" type="datetimeFigureOut">
              <a:rPr lang="en-IN" smtClean="0"/>
              <a:t>08-01-2021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A22E9D-9D87-433B-BB00-C396EC62F3CD}"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16033BE-9AD1-4F9F-A6EF-D6A46466084A}" type="datetimeFigureOut">
              <a:rPr lang="en-IN" smtClean="0"/>
              <a:t>08-01-2021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A22E9D-9D87-433B-BB00-C396EC62F3CD}"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16033BE-9AD1-4F9F-A6EF-D6A46466084A}" type="datetimeFigureOut">
              <a:rPr lang="en-IN" smtClean="0"/>
              <a:t>08-01-2021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2A22E9D-9D87-433B-BB00-C396EC62F3CD}"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16033BE-9AD1-4F9F-A6EF-D6A46466084A}" type="datetimeFigureOut">
              <a:rPr lang="en-IN" smtClean="0"/>
              <a:t>08-01-2021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2A22E9D-9D87-433B-BB00-C396EC62F3CD}"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6033BE-9AD1-4F9F-A6EF-D6A46466084A}" type="datetimeFigureOut">
              <a:rPr lang="en-IN" smtClean="0"/>
              <a:t>08-01-2021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2A22E9D-9D87-433B-BB00-C396EC62F3CD}"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6033BE-9AD1-4F9F-A6EF-D6A46466084A}" type="datetimeFigureOut">
              <a:rPr lang="en-IN" smtClean="0"/>
              <a:t>08-01-2021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A22E9D-9D87-433B-BB00-C396EC62F3CD}"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6033BE-9AD1-4F9F-A6EF-D6A46466084A}" type="datetimeFigureOut">
              <a:rPr lang="en-IN" smtClean="0"/>
              <a:t>08-01-2021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A22E9D-9D87-433B-BB00-C396EC62F3CD}"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6033BE-9AD1-4F9F-A6EF-D6A46466084A}" type="datetimeFigureOut">
              <a:rPr lang="en-IN" smtClean="0"/>
              <a:t>08-01-2021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A22E9D-9D87-433B-BB00-C396EC62F3CD}"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07/relationships/hdphoto" Target="../media/hdphoto7.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gif"/><Relationship Id="rId5" Type="http://schemas.openxmlformats.org/officeDocument/2006/relationships/image" Target="../media/image24.jpe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7" Type="http://schemas.microsoft.com/office/2007/relationships/hdphoto" Target="../media/hdphoto8.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7" Type="http://schemas.microsoft.com/office/2007/relationships/hdphoto" Target="../media/hdphoto10.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microsoft.com/office/2007/relationships/hdphoto" Target="../media/hdphoto9.wdp"/><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1.wdp"/><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7" Type="http://schemas.microsoft.com/office/2007/relationships/hdphoto" Target="../media/hdphoto15.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microsoft.com/office/2007/relationships/hdphoto" Target="../media/hdphoto14.wdp"/><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jpeg"/><Relationship Id="rId5" Type="http://schemas.microsoft.com/office/2007/relationships/hdphoto" Target="../media/hdphoto17.wdp"/><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7" Type="http://schemas.microsoft.com/office/2007/relationships/hdphoto" Target="../media/hdphoto19.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microsoft.com/office/2007/relationships/hdphoto" Target="../media/hdphoto18.wdp"/><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0.wdp"/><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21.wdp"/><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7" Type="http://schemas.microsoft.com/office/2007/relationships/hdphoto" Target="../media/hdphoto23.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png"/><Relationship Id="rId5" Type="http://schemas.microsoft.com/office/2007/relationships/hdphoto" Target="../media/hdphoto22.wdp"/><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5" Type="http://schemas.microsoft.com/office/2007/relationships/hdphoto" Target="../media/hdphoto24.wdp"/><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5.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79512" y="0"/>
            <a:ext cx="620688" cy="620688"/>
          </a:xfrm>
          <a:prstGeom prst="rect">
            <a:avLst/>
          </a:prstGeom>
          <a:noFill/>
        </p:spPr>
      </p:pic>
      <p:sp>
        <p:nvSpPr>
          <p:cNvPr id="3" name="Rounded Rectangle 2"/>
          <p:cNvSpPr/>
          <p:nvPr/>
        </p:nvSpPr>
        <p:spPr>
          <a:xfrm>
            <a:off x="278124" y="620688"/>
            <a:ext cx="8641541" cy="5760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Table 3"/>
          <p:cNvGraphicFramePr>
            <a:graphicFrameLocks noGrp="1"/>
          </p:cNvGraphicFramePr>
          <p:nvPr>
            <p:extLst>
              <p:ext uri="{D42A27DB-BD31-4B8C-83A1-F6EECF244321}">
                <p14:modId xmlns:p14="http://schemas.microsoft.com/office/powerpoint/2010/main" val="3308789029"/>
              </p:ext>
            </p:extLst>
          </p:nvPr>
        </p:nvGraphicFramePr>
        <p:xfrm>
          <a:off x="1790937" y="4019585"/>
          <a:ext cx="5616624" cy="2194560"/>
        </p:xfrm>
        <a:graphic>
          <a:graphicData uri="http://schemas.openxmlformats.org/drawingml/2006/table">
            <a:tbl>
              <a:tblPr firstRow="1" bandRow="1">
                <a:effectLst>
                  <a:outerShdw sx="1000" sy="1000" algn="ctr" rotWithShape="0">
                    <a:srgbClr val="000000"/>
                  </a:outerShdw>
                </a:effectLst>
                <a:tableStyleId>{5C22544A-7EE6-4342-B048-85BDC9FD1C3A}</a:tableStyleId>
              </a:tblPr>
              <a:tblGrid>
                <a:gridCol w="862491">
                  <a:extLst>
                    <a:ext uri="{9D8B030D-6E8A-4147-A177-3AD203B41FA5}">
                      <a16:colId xmlns:a16="http://schemas.microsoft.com/office/drawing/2014/main" xmlns="" val="20000"/>
                    </a:ext>
                  </a:extLst>
                </a:gridCol>
                <a:gridCol w="2919200">
                  <a:extLst>
                    <a:ext uri="{9D8B030D-6E8A-4147-A177-3AD203B41FA5}">
                      <a16:colId xmlns:a16="http://schemas.microsoft.com/office/drawing/2014/main" xmlns="" val="20001"/>
                    </a:ext>
                  </a:extLst>
                </a:gridCol>
                <a:gridCol w="1834933">
                  <a:extLst>
                    <a:ext uri="{9D8B030D-6E8A-4147-A177-3AD203B41FA5}">
                      <a16:colId xmlns:a16="http://schemas.microsoft.com/office/drawing/2014/main" xmlns="" val="20002"/>
                    </a:ext>
                  </a:extLst>
                </a:gridCol>
              </a:tblGrid>
              <a:tr h="310783">
                <a:tc>
                  <a:txBody>
                    <a:bodyPr/>
                    <a:lstStyle/>
                    <a:p>
                      <a:r>
                        <a:rPr lang="en-IN" b="1" dirty="0">
                          <a:solidFill>
                            <a:schemeClr val="tx1"/>
                          </a:solidFill>
                          <a:latin typeface="Times New Roman"/>
                          <a:cs typeface="Times New Roman"/>
                        </a:rPr>
                        <a:t>S. No</a:t>
                      </a:r>
                    </a:p>
                  </a:txBody>
                  <a:tcPr>
                    <a:gradFill>
                      <a:gsLst>
                        <a:gs pos="0">
                          <a:srgbClr val="FFEFD1"/>
                        </a:gs>
                        <a:gs pos="64999">
                          <a:srgbClr val="F0EBD5"/>
                        </a:gs>
                        <a:gs pos="100000">
                          <a:srgbClr val="D1C39F"/>
                        </a:gs>
                      </a:gsLst>
                      <a:lin ang="5400000" scaled="0"/>
                    </a:gradFill>
                  </a:tcPr>
                </a:tc>
                <a:tc>
                  <a:txBody>
                    <a:bodyPr/>
                    <a:lstStyle/>
                    <a:p>
                      <a:r>
                        <a:rPr lang="en-IN" b="1" dirty="0">
                          <a:solidFill>
                            <a:schemeClr val="tx1"/>
                          </a:solidFill>
                          <a:latin typeface="Times New Roman" pitchFamily="18" charset="0"/>
                          <a:cs typeface="Times New Roman" pitchFamily="18" charset="0"/>
                        </a:rPr>
                        <a:t>Name</a:t>
                      </a:r>
                    </a:p>
                  </a:txBody>
                  <a:tcPr>
                    <a:gradFill>
                      <a:gsLst>
                        <a:gs pos="0">
                          <a:srgbClr val="FFEFD1"/>
                        </a:gs>
                        <a:gs pos="64999">
                          <a:srgbClr val="F0EBD5"/>
                        </a:gs>
                        <a:gs pos="100000">
                          <a:srgbClr val="D1C39F"/>
                        </a:gs>
                      </a:gsLst>
                      <a:lin ang="5400000" scaled="0"/>
                    </a:gradFill>
                  </a:tcPr>
                </a:tc>
                <a:tc>
                  <a:txBody>
                    <a:bodyPr/>
                    <a:lstStyle/>
                    <a:p>
                      <a:r>
                        <a:rPr lang="en-IN" b="1" dirty="0">
                          <a:solidFill>
                            <a:schemeClr val="tx1"/>
                          </a:solidFill>
                          <a:latin typeface="Times New Roman"/>
                          <a:cs typeface="Times New Roman"/>
                        </a:rPr>
                        <a:t>Section</a:t>
                      </a:r>
                    </a:p>
                  </a:txBody>
                  <a:tcPr>
                    <a:gradFill>
                      <a:gsLst>
                        <a:gs pos="0">
                          <a:srgbClr val="FFEFD1"/>
                        </a:gs>
                        <a:gs pos="64999">
                          <a:srgbClr val="F0EBD5"/>
                        </a:gs>
                        <a:gs pos="100000">
                          <a:srgbClr val="D1C39F"/>
                        </a:gs>
                      </a:gsLst>
                      <a:lin ang="5400000" scaled="0"/>
                    </a:gradFill>
                  </a:tcPr>
                </a:tc>
                <a:extLst>
                  <a:ext uri="{0D108BD9-81ED-4DB2-BD59-A6C34878D82A}">
                    <a16:rowId xmlns:a16="http://schemas.microsoft.com/office/drawing/2014/main" xmlns="" val="10000"/>
                  </a:ext>
                </a:extLst>
              </a:tr>
              <a:tr h="310783">
                <a:tc>
                  <a:txBody>
                    <a:bodyPr/>
                    <a:lstStyle/>
                    <a:p>
                      <a:r>
                        <a:rPr lang="en-IN" dirty="0">
                          <a:latin typeface="Times New Roman"/>
                          <a:cs typeface="Times New Roman"/>
                        </a:rPr>
                        <a:t>1</a:t>
                      </a:r>
                    </a:p>
                  </a:txBody>
                  <a:tcPr>
                    <a:gradFill>
                      <a:gsLst>
                        <a:gs pos="0">
                          <a:srgbClr val="FFEFD1"/>
                        </a:gs>
                        <a:gs pos="64999">
                          <a:srgbClr val="F0EBD5"/>
                        </a:gs>
                        <a:gs pos="100000">
                          <a:srgbClr val="D1C39F"/>
                        </a:gs>
                      </a:gsLst>
                      <a:lin ang="5400000" scaled="0"/>
                    </a:gradFill>
                  </a:tcPr>
                </a:tc>
                <a:tc>
                  <a:txBody>
                    <a:bodyPr/>
                    <a:lstStyle/>
                    <a:p>
                      <a:r>
                        <a:rPr lang="en-IN" smtClean="0">
                          <a:latin typeface="Times New Roman" pitchFamily="18" charset="0"/>
                          <a:cs typeface="Times New Roman" pitchFamily="18" charset="0"/>
                        </a:rPr>
                        <a:t>ABHINAV</a:t>
                      </a:r>
                      <a:r>
                        <a:rPr lang="en-IN" baseline="0" smtClean="0">
                          <a:latin typeface="Times New Roman" pitchFamily="18" charset="0"/>
                          <a:cs typeface="Times New Roman" pitchFamily="18" charset="0"/>
                        </a:rPr>
                        <a:t> </a:t>
                      </a:r>
                      <a:r>
                        <a:rPr lang="en-IN" baseline="0" dirty="0" smtClean="0">
                          <a:latin typeface="Times New Roman" pitchFamily="18" charset="0"/>
                          <a:cs typeface="Times New Roman" pitchFamily="18" charset="0"/>
                        </a:rPr>
                        <a:t>S</a:t>
                      </a:r>
                      <a:endParaRPr lang="en-IN" dirty="0">
                        <a:latin typeface="Times New Roman" pitchFamily="18" charset="0"/>
                        <a:cs typeface="Times New Roman" pitchFamily="18" charset="0"/>
                      </a:endParaRPr>
                    </a:p>
                  </a:txBody>
                  <a:tcPr>
                    <a:gradFill>
                      <a:gsLst>
                        <a:gs pos="0">
                          <a:srgbClr val="FFEFD1"/>
                        </a:gs>
                        <a:gs pos="64999">
                          <a:srgbClr val="F0EBD5"/>
                        </a:gs>
                        <a:gs pos="100000">
                          <a:srgbClr val="D1C39F"/>
                        </a:gs>
                      </a:gsLst>
                      <a:lin ang="5400000" scaled="0"/>
                    </a:gradFill>
                  </a:tcPr>
                </a:tc>
                <a:tc>
                  <a:txBody>
                    <a:bodyPr/>
                    <a:lstStyle/>
                    <a:p>
                      <a:r>
                        <a:rPr lang="en-IN" dirty="0">
                          <a:latin typeface="Times New Roman" pitchFamily="18" charset="0"/>
                          <a:cs typeface="Times New Roman" pitchFamily="18" charset="0"/>
                        </a:rPr>
                        <a:t>CSE-D</a:t>
                      </a:r>
                    </a:p>
                  </a:txBody>
                  <a:tcPr>
                    <a:gradFill>
                      <a:gsLst>
                        <a:gs pos="0">
                          <a:srgbClr val="FFEFD1"/>
                        </a:gs>
                        <a:gs pos="64999">
                          <a:srgbClr val="F0EBD5"/>
                        </a:gs>
                        <a:gs pos="100000">
                          <a:srgbClr val="D1C39F"/>
                        </a:gs>
                      </a:gsLst>
                      <a:lin ang="5400000" scaled="0"/>
                    </a:gradFill>
                  </a:tcPr>
                </a:tc>
                <a:extLst>
                  <a:ext uri="{0D108BD9-81ED-4DB2-BD59-A6C34878D82A}">
                    <a16:rowId xmlns:a16="http://schemas.microsoft.com/office/drawing/2014/main" xmlns="" val="10001"/>
                  </a:ext>
                </a:extLst>
              </a:tr>
              <a:tr h="310783">
                <a:tc>
                  <a:txBody>
                    <a:bodyPr/>
                    <a:lstStyle/>
                    <a:p>
                      <a:r>
                        <a:rPr lang="en-IN" dirty="0">
                          <a:latin typeface="Times New Roman"/>
                          <a:cs typeface="Times New Roman"/>
                        </a:rPr>
                        <a:t>2</a:t>
                      </a:r>
                    </a:p>
                  </a:txBody>
                  <a:tcPr>
                    <a:gradFill>
                      <a:gsLst>
                        <a:gs pos="0">
                          <a:srgbClr val="FFEFD1"/>
                        </a:gs>
                        <a:gs pos="64999">
                          <a:srgbClr val="F0EBD5"/>
                        </a:gs>
                        <a:gs pos="100000">
                          <a:srgbClr val="D1C39F"/>
                        </a:gs>
                      </a:gsLst>
                      <a:lin ang="5400000" scaled="0"/>
                    </a:gradFill>
                  </a:tcPr>
                </a:tc>
                <a:tc>
                  <a:txBody>
                    <a:bodyPr/>
                    <a:lstStyle/>
                    <a:p>
                      <a:r>
                        <a:rPr lang="en-IN" dirty="0" smtClean="0">
                          <a:latin typeface="Times New Roman" pitchFamily="18" charset="0"/>
                          <a:cs typeface="Times New Roman" pitchFamily="18" charset="0"/>
                        </a:rPr>
                        <a:t>DEVA SUNDER S J</a:t>
                      </a:r>
                      <a:endParaRPr lang="en-IN" dirty="0">
                        <a:latin typeface="Times New Roman" pitchFamily="18" charset="0"/>
                        <a:cs typeface="Times New Roman" pitchFamily="18" charset="0"/>
                      </a:endParaRPr>
                    </a:p>
                  </a:txBody>
                  <a:tcPr>
                    <a:gradFill>
                      <a:gsLst>
                        <a:gs pos="0">
                          <a:srgbClr val="FFEFD1"/>
                        </a:gs>
                        <a:gs pos="64999">
                          <a:srgbClr val="F0EBD5"/>
                        </a:gs>
                        <a:gs pos="100000">
                          <a:srgbClr val="D1C39F"/>
                        </a:gs>
                      </a:gsLst>
                      <a:lin ang="5400000" scaled="0"/>
                    </a:gradFill>
                  </a:tcPr>
                </a:tc>
                <a:tc>
                  <a:txBody>
                    <a:bodyPr/>
                    <a:lstStyle/>
                    <a:p>
                      <a:r>
                        <a:rPr lang="en-IN" dirty="0">
                          <a:latin typeface="Times New Roman" pitchFamily="18" charset="0"/>
                          <a:cs typeface="Times New Roman" pitchFamily="18" charset="0"/>
                        </a:rPr>
                        <a:t>CSE-D</a:t>
                      </a:r>
                    </a:p>
                  </a:txBody>
                  <a:tcPr>
                    <a:gradFill>
                      <a:gsLst>
                        <a:gs pos="0">
                          <a:srgbClr val="FFEFD1"/>
                        </a:gs>
                        <a:gs pos="64999">
                          <a:srgbClr val="F0EBD5"/>
                        </a:gs>
                        <a:gs pos="100000">
                          <a:srgbClr val="D1C39F"/>
                        </a:gs>
                      </a:gsLst>
                      <a:lin ang="5400000" scaled="0"/>
                    </a:gradFill>
                  </a:tcPr>
                </a:tc>
                <a:extLst>
                  <a:ext uri="{0D108BD9-81ED-4DB2-BD59-A6C34878D82A}">
                    <a16:rowId xmlns:a16="http://schemas.microsoft.com/office/drawing/2014/main" xmlns="" val="10002"/>
                  </a:ext>
                </a:extLst>
              </a:tr>
              <a:tr h="310783">
                <a:tc>
                  <a:txBody>
                    <a:bodyPr/>
                    <a:lstStyle/>
                    <a:p>
                      <a:r>
                        <a:rPr lang="en-IN" dirty="0">
                          <a:latin typeface="Times New Roman" pitchFamily="18" charset="0"/>
                          <a:cs typeface="Times New Roman" pitchFamily="18" charset="0"/>
                        </a:rPr>
                        <a:t>3</a:t>
                      </a:r>
                    </a:p>
                  </a:txBody>
                  <a:tcPr>
                    <a:gradFill>
                      <a:gsLst>
                        <a:gs pos="0">
                          <a:srgbClr val="FFEFD1"/>
                        </a:gs>
                        <a:gs pos="64999">
                          <a:srgbClr val="F0EBD5"/>
                        </a:gs>
                        <a:gs pos="100000">
                          <a:srgbClr val="D1C39F"/>
                        </a:gs>
                      </a:gsLst>
                      <a:lin ang="5400000" scaled="0"/>
                    </a:gradFill>
                  </a:tcPr>
                </a:tc>
                <a:tc>
                  <a:txBody>
                    <a:bodyPr/>
                    <a:lstStyle/>
                    <a:p>
                      <a:r>
                        <a:rPr lang="en-IN" dirty="0" smtClean="0">
                          <a:latin typeface="Times New Roman" pitchFamily="18" charset="0"/>
                          <a:cs typeface="Times New Roman" pitchFamily="18" charset="0"/>
                        </a:rPr>
                        <a:t>KAUSALYAA SRI</a:t>
                      </a:r>
                      <a:endParaRPr lang="en-IN" dirty="0">
                        <a:latin typeface="Times New Roman" pitchFamily="18" charset="0"/>
                        <a:cs typeface="Times New Roman" pitchFamily="18" charset="0"/>
                      </a:endParaRPr>
                    </a:p>
                  </a:txBody>
                  <a:tcPr>
                    <a:gradFill>
                      <a:gsLst>
                        <a:gs pos="0">
                          <a:srgbClr val="FFEFD1"/>
                        </a:gs>
                        <a:gs pos="64999">
                          <a:srgbClr val="F0EBD5"/>
                        </a:gs>
                        <a:gs pos="100000">
                          <a:srgbClr val="D1C39F"/>
                        </a:gs>
                      </a:gsLst>
                      <a:lin ang="5400000" scaled="0"/>
                    </a:gradFill>
                  </a:tcPr>
                </a:tc>
                <a:tc>
                  <a:txBody>
                    <a:bodyPr/>
                    <a:lstStyle/>
                    <a:p>
                      <a:r>
                        <a:rPr lang="en-IN" dirty="0">
                          <a:latin typeface="Times New Roman" pitchFamily="18" charset="0"/>
                          <a:cs typeface="Times New Roman" pitchFamily="18" charset="0"/>
                        </a:rPr>
                        <a:t>CSE-D</a:t>
                      </a:r>
                    </a:p>
                  </a:txBody>
                  <a:tcPr>
                    <a:gradFill>
                      <a:gsLst>
                        <a:gs pos="0">
                          <a:srgbClr val="FFEFD1"/>
                        </a:gs>
                        <a:gs pos="64999">
                          <a:srgbClr val="F0EBD5"/>
                        </a:gs>
                        <a:gs pos="100000">
                          <a:srgbClr val="D1C39F"/>
                        </a:gs>
                      </a:gsLst>
                      <a:lin ang="5400000" scaled="0"/>
                    </a:gradFill>
                  </a:tcPr>
                </a:tc>
                <a:extLst>
                  <a:ext uri="{0D108BD9-81ED-4DB2-BD59-A6C34878D82A}">
                    <a16:rowId xmlns:a16="http://schemas.microsoft.com/office/drawing/2014/main" xmlns="" val="10003"/>
                  </a:ext>
                </a:extLst>
              </a:tr>
              <a:tr h="310783">
                <a:tc>
                  <a:txBody>
                    <a:bodyPr/>
                    <a:lstStyle/>
                    <a:p>
                      <a:r>
                        <a:rPr lang="en-IN" dirty="0"/>
                        <a:t>4</a:t>
                      </a:r>
                    </a:p>
                  </a:txBody>
                  <a:tcPr>
                    <a:gradFill>
                      <a:gsLst>
                        <a:gs pos="0">
                          <a:srgbClr val="FFEFD1"/>
                        </a:gs>
                        <a:gs pos="64999">
                          <a:srgbClr val="F0EBD5"/>
                        </a:gs>
                        <a:gs pos="100000">
                          <a:srgbClr val="D1C39F"/>
                        </a:gs>
                      </a:gsLst>
                      <a:lin ang="5400000" scaled="0"/>
                    </a:gradFill>
                  </a:tcPr>
                </a:tc>
                <a:tc>
                  <a:txBody>
                    <a:bodyPr/>
                    <a:lstStyle/>
                    <a:p>
                      <a:r>
                        <a:rPr lang="en-IN" dirty="0" smtClean="0">
                          <a:latin typeface="Times New Roman" pitchFamily="18" charset="0"/>
                          <a:cs typeface="Times New Roman" pitchFamily="18" charset="0"/>
                        </a:rPr>
                        <a:t>KISHORE KUMAR V</a:t>
                      </a:r>
                      <a:r>
                        <a:rPr lang="en-IN" baseline="0"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S</a:t>
                      </a:r>
                      <a:endParaRPr lang="en-IN" dirty="0">
                        <a:latin typeface="Times New Roman" pitchFamily="18" charset="0"/>
                        <a:cs typeface="Times New Roman" pitchFamily="18" charset="0"/>
                      </a:endParaRPr>
                    </a:p>
                  </a:txBody>
                  <a:tcPr>
                    <a:gradFill>
                      <a:gsLst>
                        <a:gs pos="0">
                          <a:srgbClr val="FFEFD1"/>
                        </a:gs>
                        <a:gs pos="64999">
                          <a:srgbClr val="F0EBD5"/>
                        </a:gs>
                        <a:gs pos="100000">
                          <a:srgbClr val="D1C39F"/>
                        </a:gs>
                      </a:gsLst>
                      <a:lin ang="5400000" scaled="0"/>
                    </a:gradFill>
                  </a:tcPr>
                </a:tc>
                <a:tc>
                  <a:txBody>
                    <a:bodyPr/>
                    <a:lstStyle/>
                    <a:p>
                      <a:r>
                        <a:rPr lang="en-IN" dirty="0">
                          <a:latin typeface="Times New Roman" pitchFamily="18" charset="0"/>
                          <a:cs typeface="Times New Roman" pitchFamily="18" charset="0"/>
                        </a:rPr>
                        <a:t>CSE-D</a:t>
                      </a:r>
                    </a:p>
                  </a:txBody>
                  <a:tcPr>
                    <a:gradFill>
                      <a:gsLst>
                        <a:gs pos="0">
                          <a:srgbClr val="FFEFD1"/>
                        </a:gs>
                        <a:gs pos="64999">
                          <a:srgbClr val="F0EBD5"/>
                        </a:gs>
                        <a:gs pos="100000">
                          <a:srgbClr val="D1C39F"/>
                        </a:gs>
                      </a:gsLst>
                      <a:lin ang="5400000" scaled="0"/>
                    </a:gradFill>
                  </a:tcPr>
                </a:tc>
                <a:extLst>
                  <a:ext uri="{0D108BD9-81ED-4DB2-BD59-A6C34878D82A}">
                    <a16:rowId xmlns:a16="http://schemas.microsoft.com/office/drawing/2014/main" xmlns="" val="10004"/>
                  </a:ext>
                </a:extLst>
              </a:tr>
              <a:tr h="310783">
                <a:tc>
                  <a:txBody>
                    <a:bodyPr/>
                    <a:lstStyle/>
                    <a:p>
                      <a:r>
                        <a:rPr lang="en-IN" dirty="0" smtClean="0"/>
                        <a:t>4</a:t>
                      </a:r>
                      <a:endParaRPr lang="en-IN" dirty="0"/>
                    </a:p>
                  </a:txBody>
                  <a:tcPr>
                    <a:gradFill>
                      <a:gsLst>
                        <a:gs pos="0">
                          <a:srgbClr val="FFEFD1"/>
                        </a:gs>
                        <a:gs pos="64999">
                          <a:srgbClr val="F0EBD5"/>
                        </a:gs>
                        <a:gs pos="100000">
                          <a:srgbClr val="D1C39F"/>
                        </a:gs>
                      </a:gsLst>
                      <a:lin ang="5400000" scaled="0"/>
                    </a:gradFill>
                  </a:tcPr>
                </a:tc>
                <a:tc>
                  <a:txBody>
                    <a:bodyPr/>
                    <a:lstStyle/>
                    <a:p>
                      <a:r>
                        <a:rPr lang="en-IN" dirty="0" smtClean="0">
                          <a:latin typeface="Times New Roman"/>
                        </a:rPr>
                        <a:t>SUJITH ROSHAN N</a:t>
                      </a:r>
                      <a:endParaRPr lang="en-IN" dirty="0">
                        <a:latin typeface="Times New Roman"/>
                      </a:endParaRPr>
                    </a:p>
                  </a:txBody>
                  <a:tcPr>
                    <a:gradFill>
                      <a:gsLst>
                        <a:gs pos="0">
                          <a:srgbClr val="FFEFD1"/>
                        </a:gs>
                        <a:gs pos="64999">
                          <a:srgbClr val="F0EBD5"/>
                        </a:gs>
                        <a:gs pos="100000">
                          <a:srgbClr val="D1C39F"/>
                        </a:gs>
                      </a:gsLst>
                      <a:lin ang="5400000" scaled="0"/>
                    </a:gradFill>
                  </a:tcPr>
                </a:tc>
                <a:tc>
                  <a:txBody>
                    <a:bodyPr/>
                    <a:lstStyle/>
                    <a:p>
                      <a:r>
                        <a:rPr lang="en-IN" dirty="0" smtClean="0">
                          <a:latin typeface="Times New Roman" pitchFamily="18" charset="0"/>
                          <a:cs typeface="Times New Roman" pitchFamily="18" charset="0"/>
                        </a:rPr>
                        <a:t>CSE-D</a:t>
                      </a:r>
                      <a:endParaRPr lang="en-IN" dirty="0">
                        <a:latin typeface="Times New Roman" pitchFamily="18" charset="0"/>
                        <a:cs typeface="Times New Roman" pitchFamily="18" charset="0"/>
                      </a:endParaRPr>
                    </a:p>
                  </a:txBody>
                  <a:tcPr>
                    <a:gradFill>
                      <a:gsLst>
                        <a:gs pos="0">
                          <a:srgbClr val="FFEFD1"/>
                        </a:gs>
                        <a:gs pos="64999">
                          <a:srgbClr val="F0EBD5"/>
                        </a:gs>
                        <a:gs pos="100000">
                          <a:srgbClr val="D1C39F"/>
                        </a:gs>
                      </a:gsLst>
                      <a:lin ang="5400000" scaled="0"/>
                    </a:gradFill>
                  </a:tcPr>
                </a:tc>
              </a:tr>
            </a:tbl>
          </a:graphicData>
        </a:graphic>
      </p:graphicFrame>
      <p:sp>
        <p:nvSpPr>
          <p:cNvPr id="5" name="TextBox 4"/>
          <p:cNvSpPr txBox="1"/>
          <p:nvPr/>
        </p:nvSpPr>
        <p:spPr>
          <a:xfrm>
            <a:off x="1619672" y="836712"/>
            <a:ext cx="6192688" cy="584775"/>
          </a:xfrm>
          <a:prstGeom prst="rect">
            <a:avLst/>
          </a:prstGeom>
          <a:noFill/>
        </p:spPr>
        <p:txBody>
          <a:bodyPr wrap="square" rtlCol="0">
            <a:spAutoFit/>
          </a:bodyPr>
          <a:lstStyle/>
          <a:p>
            <a:pPr algn="ctr"/>
            <a:r>
              <a:rPr lang="en-IN" sz="3200" b="1" dirty="0" smtClean="0">
                <a:solidFill>
                  <a:schemeClr val="bg1"/>
                </a:solidFill>
                <a:latin typeface="Tekton Pro Cond" panose="020F0606020208020904" pitchFamily="34" charset="0"/>
                <a:cs typeface="Times New Roman" pitchFamily="18" charset="0"/>
              </a:rPr>
              <a:t>EMPLOYEE MANAGEMENT SYSTEM (EMS):</a:t>
            </a:r>
            <a:endParaRPr lang="en-IN" sz="3200" b="1" dirty="0">
              <a:solidFill>
                <a:schemeClr val="bg1"/>
              </a:solidFill>
              <a:latin typeface="Tekton Pro Cond" panose="020F0606020208020904" pitchFamily="34" charset="0"/>
              <a:cs typeface="Times New Roman" pitchFamily="18" charset="0"/>
            </a:endParaRPr>
          </a:p>
        </p:txBody>
      </p:sp>
      <p:sp>
        <p:nvSpPr>
          <p:cNvPr id="6" name="TextBox 5"/>
          <p:cNvSpPr txBox="1"/>
          <p:nvPr/>
        </p:nvSpPr>
        <p:spPr>
          <a:xfrm>
            <a:off x="899592" y="1772816"/>
            <a:ext cx="6768752" cy="2246769"/>
          </a:xfrm>
          <a:prstGeom prst="rect">
            <a:avLst/>
          </a:prstGeom>
          <a:noFill/>
        </p:spPr>
        <p:txBody>
          <a:bodyPr wrap="square" rtlCol="0">
            <a:spAutoFit/>
          </a:bodyPr>
          <a:lstStyle/>
          <a:p>
            <a:r>
              <a:rPr lang="en-IN" sz="2000" b="1" dirty="0">
                <a:solidFill>
                  <a:schemeClr val="bg1"/>
                </a:solidFill>
                <a:latin typeface="Calibri Light" panose="020F0302020204030204" pitchFamily="34" charset="0"/>
                <a:cs typeface="Calibri Light" panose="020F0302020204030204" pitchFamily="34" charset="0"/>
              </a:rPr>
              <a:t>Subject CODE: 19CSE100</a:t>
            </a:r>
          </a:p>
          <a:p>
            <a:r>
              <a:rPr lang="en-IN" sz="2000" b="1" dirty="0">
                <a:solidFill>
                  <a:schemeClr val="bg1"/>
                </a:solidFill>
                <a:latin typeface="Calibri Light" panose="020F0302020204030204" pitchFamily="34" charset="0"/>
                <a:cs typeface="Calibri Light" panose="020F0302020204030204" pitchFamily="34" charset="0"/>
              </a:rPr>
              <a:t> </a:t>
            </a:r>
          </a:p>
          <a:p>
            <a:r>
              <a:rPr lang="en-IN" sz="2000" b="1" dirty="0">
                <a:solidFill>
                  <a:schemeClr val="bg1"/>
                </a:solidFill>
                <a:latin typeface="Calibri Light" panose="020F0302020204030204" pitchFamily="34" charset="0"/>
                <a:cs typeface="Calibri Light" panose="020F0302020204030204" pitchFamily="34" charset="0"/>
              </a:rPr>
              <a:t>Subject Title: Problem Solving and Algorithmic Thinking</a:t>
            </a:r>
          </a:p>
          <a:p>
            <a:endParaRPr lang="en-IN" sz="2000" b="1" dirty="0">
              <a:solidFill>
                <a:schemeClr val="bg1"/>
              </a:solidFill>
              <a:latin typeface="Calibri Light" panose="020F0302020204030204" pitchFamily="34" charset="0"/>
              <a:cs typeface="Calibri Light" panose="020F0302020204030204" pitchFamily="34" charset="0"/>
            </a:endParaRPr>
          </a:p>
          <a:p>
            <a:r>
              <a:rPr lang="en-IN" sz="2000" b="1" dirty="0">
                <a:solidFill>
                  <a:schemeClr val="bg1"/>
                </a:solidFill>
                <a:latin typeface="Calibri Light" panose="020F0302020204030204" pitchFamily="34" charset="0"/>
                <a:cs typeface="Calibri Light" panose="020F0302020204030204" pitchFamily="34" charset="0"/>
              </a:rPr>
              <a:t>Group Number:  </a:t>
            </a:r>
            <a:r>
              <a:rPr lang="en-IN" sz="2000" b="1" dirty="0" smtClean="0">
                <a:solidFill>
                  <a:schemeClr val="bg1"/>
                </a:solidFill>
                <a:latin typeface="Calibri Light" panose="020F0302020204030204" pitchFamily="34" charset="0"/>
                <a:cs typeface="Calibri Light" panose="020F0302020204030204" pitchFamily="34" charset="0"/>
              </a:rPr>
              <a:t>11</a:t>
            </a:r>
            <a:endParaRPr lang="en-IN" sz="2000" b="1" dirty="0">
              <a:solidFill>
                <a:schemeClr val="bg1"/>
              </a:solidFill>
              <a:latin typeface="Calibri Light" panose="020F0302020204030204" pitchFamily="34" charset="0"/>
              <a:cs typeface="Calibri Light" panose="020F0302020204030204" pitchFamily="34" charset="0"/>
            </a:endParaRPr>
          </a:p>
          <a:p>
            <a:endParaRPr lang="en-IN" sz="2000" b="1" dirty="0">
              <a:solidFill>
                <a:schemeClr val="bg1"/>
              </a:solidFill>
              <a:latin typeface="Tekton Pro Cond" panose="020F0606020208020904" pitchFamily="34" charset="0"/>
              <a:cs typeface="Times New Roman" pitchFamily="18" charset="0"/>
            </a:endParaRPr>
          </a:p>
          <a:p>
            <a:r>
              <a:rPr lang="en-IN" sz="2000" b="1" dirty="0">
                <a:solidFill>
                  <a:schemeClr val="bg1"/>
                </a:solidFill>
                <a:latin typeface="Calibri Light" panose="020F0302020204030204" pitchFamily="34" charset="0"/>
                <a:cs typeface="Calibri Light" panose="020F0302020204030204" pitchFamily="34" charset="0"/>
              </a:rPr>
              <a:t>Team Members</a:t>
            </a:r>
            <a:r>
              <a:rPr lang="en-IN" sz="2000" b="1" dirty="0">
                <a:solidFill>
                  <a:schemeClr val="bg1"/>
                </a:solidFill>
                <a:latin typeface="Tekton Pro Cond" panose="020F0606020208020904" pitchFamily="34" charset="0"/>
                <a:cs typeface="Times New Roman" pitchFamily="18" charset="0"/>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79512"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475656" y="859024"/>
            <a:ext cx="6192688" cy="584775"/>
          </a:xfrm>
          <a:prstGeom prst="rect">
            <a:avLst/>
          </a:prstGeom>
          <a:noFill/>
        </p:spPr>
        <p:txBody>
          <a:bodyPr wrap="square" rtlCol="0">
            <a:spAutoFit/>
          </a:bodyPr>
          <a:lstStyle/>
          <a:p>
            <a:pPr algn="ctr"/>
            <a:r>
              <a:rPr lang="en-IN" sz="3200" b="1" dirty="0">
                <a:solidFill>
                  <a:schemeClr val="bg1"/>
                </a:solidFill>
                <a:latin typeface="Tekton Pro Cond" panose="020F0606020208020904" pitchFamily="34" charset="0"/>
                <a:cs typeface="Times New Roman" pitchFamily="18" charset="0"/>
              </a:rPr>
              <a:t>Abstraction</a:t>
            </a:r>
          </a:p>
        </p:txBody>
      </p:sp>
      <p:sp>
        <p:nvSpPr>
          <p:cNvPr id="7" name="Rectangle 6"/>
          <p:cNvSpPr/>
          <p:nvPr/>
        </p:nvSpPr>
        <p:spPr>
          <a:xfrm>
            <a:off x="728192" y="1920090"/>
            <a:ext cx="7719771" cy="2554545"/>
          </a:xfrm>
          <a:prstGeom prst="rect">
            <a:avLst/>
          </a:prstGeom>
        </p:spPr>
        <p:txBody>
          <a:bodyPr wrap="square" lIns="91440" tIns="45720" rIns="91440" bIns="45720" anchor="t">
            <a:spAutoFit/>
          </a:bodyPr>
          <a:lstStyle/>
          <a:p>
            <a:r>
              <a:rPr lang="en-US" sz="2000" u="sng" dirty="0">
                <a:solidFill>
                  <a:schemeClr val="bg1"/>
                </a:solidFill>
              </a:rPr>
              <a:t>1. Male-Female ratio</a:t>
            </a:r>
            <a:endParaRPr lang="en-US" sz="2000" dirty="0">
              <a:solidFill>
                <a:schemeClr val="bg1"/>
              </a:solidFill>
            </a:endParaRPr>
          </a:p>
          <a:p>
            <a:r>
              <a:rPr lang="en-US" sz="2000" dirty="0">
                <a:solidFill>
                  <a:schemeClr val="bg1"/>
                </a:solidFill>
              </a:rPr>
              <a:t>The company uses this record for some data analysis on employee efficiency. User need not </a:t>
            </a:r>
            <a:r>
              <a:rPr lang="en-US" sz="2000" dirty="0" smtClean="0">
                <a:solidFill>
                  <a:schemeClr val="bg1"/>
                </a:solidFill>
              </a:rPr>
              <a:t> </a:t>
            </a:r>
            <a:r>
              <a:rPr lang="en-US" sz="2000" dirty="0">
                <a:solidFill>
                  <a:schemeClr val="bg1"/>
                </a:solidFill>
              </a:rPr>
              <a:t>know about the record</a:t>
            </a:r>
            <a:r>
              <a:rPr lang="en-US" sz="2000" dirty="0" smtClean="0">
                <a:solidFill>
                  <a:schemeClr val="bg1"/>
                </a:solidFill>
              </a:rPr>
              <a:t>.</a:t>
            </a:r>
          </a:p>
          <a:p>
            <a:r>
              <a:rPr lang="en-US" sz="2000" u="sng" dirty="0">
                <a:solidFill>
                  <a:schemeClr val="bg1"/>
                </a:solidFill>
              </a:rPr>
              <a:t>2. Total number of employee including every department:</a:t>
            </a:r>
            <a:endParaRPr lang="en-US" sz="2000" dirty="0">
              <a:solidFill>
                <a:schemeClr val="bg1"/>
              </a:solidFill>
            </a:endParaRPr>
          </a:p>
          <a:p>
            <a:r>
              <a:rPr lang="en-US" sz="2000" dirty="0">
                <a:solidFill>
                  <a:schemeClr val="bg1"/>
                </a:solidFill>
              </a:rPr>
              <a:t>A record of total number of people working for the company is kept to further analyze whether to extend the firm with existing employees or by recruiting new employees.</a:t>
            </a:r>
            <a:endParaRPr lang="en-US" sz="2000" dirty="0" smtClean="0">
              <a:solidFill>
                <a:schemeClr val="bg1"/>
              </a:solidFill>
            </a:endParaRPr>
          </a:p>
          <a:p>
            <a:endParaRPr lang="en-US" sz="2000" dirty="0">
              <a:solidFill>
                <a:schemeClr val="bg1"/>
              </a:solidFill>
            </a:endParaRPr>
          </a:p>
        </p:txBody>
      </p:sp>
      <p:pic>
        <p:nvPicPr>
          <p:cNvPr id="7170" name="Picture 2" descr="Gender Ratio | HR KPI Examples - Klipfolio"/>
          <p:cNvPicPr>
            <a:picLocks noChangeAspect="1" noChangeArrowheads="1"/>
          </p:cNvPicPr>
          <p:nvPr/>
        </p:nvPicPr>
        <p:blipFill rotWithShape="1">
          <a:blip r:embed="rId4">
            <a:extLst>
              <a:ext uri="{28A0092B-C50C-407E-A947-70E740481C1C}">
                <a14:useLocalDpi xmlns:a14="http://schemas.microsoft.com/office/drawing/2010/main" val="0"/>
              </a:ext>
            </a:extLst>
          </a:blip>
          <a:srcRect t="15647"/>
          <a:stretch/>
        </p:blipFill>
        <p:spPr bwMode="auto">
          <a:xfrm>
            <a:off x="1284475" y="4242191"/>
            <a:ext cx="3544162" cy="18067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2" name="Picture 4" descr="Home | Gradvis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84920" y="3924691"/>
            <a:ext cx="2363035" cy="2363035"/>
          </a:xfrm>
          <a:prstGeom prst="rect">
            <a:avLst/>
          </a:prstGeom>
          <a:noFill/>
          <a:effectLst>
            <a:glow rad="101600">
              <a:schemeClr val="tx1">
                <a:lumMod val="95000"/>
                <a:lumOff val="5000"/>
                <a:alpha val="60000"/>
              </a:schemeClr>
            </a:glo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79512"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475656" y="859024"/>
            <a:ext cx="6192688" cy="584775"/>
          </a:xfrm>
          <a:prstGeom prst="rect">
            <a:avLst/>
          </a:prstGeom>
          <a:noFill/>
        </p:spPr>
        <p:txBody>
          <a:bodyPr wrap="square" rtlCol="0">
            <a:spAutoFit/>
          </a:bodyPr>
          <a:lstStyle/>
          <a:p>
            <a:pPr algn="ctr"/>
            <a:r>
              <a:rPr lang="en-IN" sz="3200" b="1" dirty="0">
                <a:solidFill>
                  <a:schemeClr val="bg1"/>
                </a:solidFill>
                <a:latin typeface="Tekton Pro Cond" panose="020F0606020208020904" pitchFamily="34" charset="0"/>
                <a:cs typeface="Times New Roman" pitchFamily="18" charset="0"/>
              </a:rPr>
              <a:t>Abstraction</a:t>
            </a:r>
          </a:p>
        </p:txBody>
      </p:sp>
      <p:sp>
        <p:nvSpPr>
          <p:cNvPr id="7" name="Rectangle 6"/>
          <p:cNvSpPr/>
          <p:nvPr/>
        </p:nvSpPr>
        <p:spPr>
          <a:xfrm>
            <a:off x="725761" y="1826151"/>
            <a:ext cx="7692477" cy="1631216"/>
          </a:xfrm>
          <a:prstGeom prst="rect">
            <a:avLst/>
          </a:prstGeom>
        </p:spPr>
        <p:txBody>
          <a:bodyPr wrap="square" lIns="91440" tIns="45720" rIns="91440" bIns="45720" anchor="t">
            <a:spAutoFit/>
          </a:bodyPr>
          <a:lstStyle/>
          <a:p>
            <a:endParaRPr lang="en-IN" sz="2000" dirty="0">
              <a:solidFill>
                <a:schemeClr val="bg1"/>
              </a:solidFill>
              <a:cs typeface="Calibri"/>
            </a:endParaRPr>
          </a:p>
          <a:p>
            <a:r>
              <a:rPr lang="en-US" sz="2000" u="sng" dirty="0">
                <a:solidFill>
                  <a:schemeClr val="bg1"/>
                </a:solidFill>
              </a:rPr>
              <a:t>3. Database server</a:t>
            </a:r>
            <a:endParaRPr lang="en-US" sz="2000" dirty="0">
              <a:solidFill>
                <a:schemeClr val="bg1"/>
              </a:solidFill>
            </a:endParaRPr>
          </a:p>
          <a:p>
            <a:r>
              <a:rPr lang="en-US" sz="2000" dirty="0">
                <a:solidFill>
                  <a:schemeClr val="bg1"/>
                </a:solidFill>
              </a:rPr>
              <a:t>The user doesn’t know where his personal details and all other details regarding him are stored. He doesn’t have the right to access the database server. He won’t know anything about the data in the servers</a:t>
            </a:r>
            <a:r>
              <a:rPr lang="en-US" sz="2000" dirty="0" smtClean="0">
                <a:solidFill>
                  <a:schemeClr val="bg1"/>
                </a:solidFill>
              </a:rPr>
              <a:t>.</a:t>
            </a:r>
            <a:endParaRPr lang="en-US" sz="2000" dirty="0">
              <a:solidFill>
                <a:schemeClr val="bg1"/>
              </a:solidFill>
            </a:endParaRP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6993" y1="65159" x2="16993" y2="65159"/>
                        <a14:foregroundMark x1="70649" y1="51926" x2="70649" y2="51926"/>
                        <a14:foregroundMark x1="61277" y1="48409" x2="61277" y2="84925"/>
                        <a14:foregroundMark x1="43769" y1="44305" x2="44387" y2="84422"/>
                        <a14:foregroundMark x1="25644" y1="58040" x2="20700" y2="73283"/>
                        <a14:foregroundMark x1="3811" y1="55528" x2="30072" y2="78811"/>
                        <a14:foregroundMark x1="30072" y1="39196" x2="91864" y2="83417"/>
                        <a14:foregroundMark x1="54377" y1="43300" x2="51287" y2="88526"/>
                      </a14:backgroundRemoval>
                    </a14:imgEffect>
                  </a14:imgLayer>
                </a14:imgProps>
              </a:ext>
            </a:extLst>
          </a:blip>
          <a:stretch>
            <a:fillRect/>
          </a:stretch>
        </p:blipFill>
        <p:spPr>
          <a:xfrm>
            <a:off x="1389848" y="3678989"/>
            <a:ext cx="2033804" cy="2500887"/>
          </a:xfrm>
          <a:prstGeom prst="rect">
            <a:avLst/>
          </a:prstGeom>
        </p:spPr>
      </p:pic>
      <p:pic>
        <p:nvPicPr>
          <p:cNvPr id="8194" name="Picture 2" descr="Client-server Application - OOS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98776" y="4238458"/>
            <a:ext cx="4066611" cy="1646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84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79512"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475656" y="859024"/>
            <a:ext cx="6192688" cy="584775"/>
          </a:xfrm>
          <a:prstGeom prst="rect">
            <a:avLst/>
          </a:prstGeom>
          <a:noFill/>
        </p:spPr>
        <p:txBody>
          <a:bodyPr wrap="square" rtlCol="0">
            <a:spAutoFit/>
          </a:bodyPr>
          <a:lstStyle/>
          <a:p>
            <a:pPr algn="ctr"/>
            <a:r>
              <a:rPr lang="en-IN" sz="3200" b="1" dirty="0">
                <a:solidFill>
                  <a:schemeClr val="bg1"/>
                </a:solidFill>
                <a:latin typeface="Tekton Pro Cond" panose="020F0606020208020904" pitchFamily="34" charset="0"/>
                <a:cs typeface="Times New Roman" pitchFamily="18" charset="0"/>
              </a:rPr>
              <a:t>Abstraction</a:t>
            </a:r>
          </a:p>
        </p:txBody>
      </p:sp>
      <p:sp>
        <p:nvSpPr>
          <p:cNvPr id="7" name="Rectangle 6"/>
          <p:cNvSpPr/>
          <p:nvPr/>
        </p:nvSpPr>
        <p:spPr>
          <a:xfrm>
            <a:off x="725761" y="1826151"/>
            <a:ext cx="7692477" cy="2554545"/>
          </a:xfrm>
          <a:prstGeom prst="rect">
            <a:avLst/>
          </a:prstGeom>
        </p:spPr>
        <p:txBody>
          <a:bodyPr wrap="square" lIns="91440" tIns="45720" rIns="91440" bIns="45720" anchor="t">
            <a:spAutoFit/>
          </a:bodyPr>
          <a:lstStyle/>
          <a:p>
            <a:r>
              <a:rPr lang="en-US" sz="2000" u="sng" dirty="0" smtClean="0">
                <a:solidFill>
                  <a:schemeClr val="bg1"/>
                </a:solidFill>
              </a:rPr>
              <a:t>4</a:t>
            </a:r>
            <a:r>
              <a:rPr lang="en-US" sz="2000" u="sng" dirty="0">
                <a:solidFill>
                  <a:schemeClr val="bg1"/>
                </a:solidFill>
              </a:rPr>
              <a:t>. Employee Performance</a:t>
            </a:r>
            <a:endParaRPr lang="en-US" sz="2000" dirty="0">
              <a:solidFill>
                <a:schemeClr val="bg1"/>
              </a:solidFill>
            </a:endParaRPr>
          </a:p>
          <a:p>
            <a:r>
              <a:rPr lang="en-US" sz="2000" dirty="0">
                <a:solidFill>
                  <a:schemeClr val="bg1"/>
                </a:solidFill>
              </a:rPr>
              <a:t>Employee Performance record is maintained by the company and the employee doesn’t even know about this record. The record contains information on his contribution to company, attitude and character.</a:t>
            </a:r>
          </a:p>
          <a:p>
            <a:r>
              <a:rPr lang="en-US" sz="2000" u="sng" dirty="0">
                <a:solidFill>
                  <a:schemeClr val="bg1"/>
                </a:solidFill>
              </a:rPr>
              <a:t>5. Training record</a:t>
            </a:r>
            <a:endParaRPr lang="en-US" sz="2000" dirty="0">
              <a:solidFill>
                <a:schemeClr val="bg1"/>
              </a:solidFill>
            </a:endParaRPr>
          </a:p>
          <a:p>
            <a:r>
              <a:rPr lang="en-US" sz="2000" dirty="0">
                <a:solidFill>
                  <a:schemeClr val="bg1"/>
                </a:solidFill>
              </a:rPr>
              <a:t>Whether the employee should be trained more? Or can he be made a team leader? The answers to these questions are based on the content in training record.</a:t>
            </a:r>
          </a:p>
        </p:txBody>
      </p:sp>
      <p:pic>
        <p:nvPicPr>
          <p:cNvPr id="9218" name="Picture 2" descr="Negative Performance Review: Turning One A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969" y="4332639"/>
            <a:ext cx="3441032" cy="21506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20" name="Picture 4" descr="13 Best Employee Performance Management Tools to Watch Out"/>
          <p:cNvPicPr>
            <a:picLocks noChangeAspect="1" noChangeArrowheads="1"/>
          </p:cNvPicPr>
          <p:nvPr/>
        </p:nvPicPr>
        <p:blipFill rotWithShape="1">
          <a:blip r:embed="rId5">
            <a:extLst>
              <a:ext uri="{28A0092B-C50C-407E-A947-70E740481C1C}">
                <a14:useLocalDpi xmlns:a14="http://schemas.microsoft.com/office/drawing/2010/main" val="0"/>
              </a:ext>
            </a:extLst>
          </a:blip>
          <a:srcRect l="23982" r="24312"/>
          <a:stretch/>
        </p:blipFill>
        <p:spPr bwMode="auto">
          <a:xfrm>
            <a:off x="4949208" y="4380696"/>
            <a:ext cx="2719136" cy="21025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003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52618"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475656" y="764704"/>
            <a:ext cx="6192688" cy="584775"/>
          </a:xfrm>
          <a:prstGeom prst="rect">
            <a:avLst/>
          </a:prstGeom>
          <a:noFill/>
        </p:spPr>
        <p:txBody>
          <a:bodyPr wrap="square" rtlCol="0">
            <a:spAutoFit/>
          </a:bodyPr>
          <a:lstStyle/>
          <a:p>
            <a:pPr algn="ctr"/>
            <a:r>
              <a:rPr lang="en-IN" sz="3200" b="1" dirty="0">
                <a:solidFill>
                  <a:schemeClr val="bg1"/>
                </a:solidFill>
                <a:latin typeface="Tekton Pro Cond" panose="020F0606020208020904" pitchFamily="34" charset="0"/>
                <a:cs typeface="Times New Roman" pitchFamily="18" charset="0"/>
              </a:rPr>
              <a:t>Pattern Recognition</a:t>
            </a:r>
          </a:p>
        </p:txBody>
      </p:sp>
      <p:sp>
        <p:nvSpPr>
          <p:cNvPr id="8" name="Rectangle 7"/>
          <p:cNvSpPr/>
          <p:nvPr/>
        </p:nvSpPr>
        <p:spPr>
          <a:xfrm>
            <a:off x="873457" y="1825770"/>
            <a:ext cx="7397086" cy="1938992"/>
          </a:xfrm>
          <a:prstGeom prst="rect">
            <a:avLst/>
          </a:prstGeom>
        </p:spPr>
        <p:txBody>
          <a:bodyPr wrap="square" lIns="91440" tIns="45720" rIns="91440" bIns="45720" anchor="t">
            <a:spAutoFit/>
          </a:bodyPr>
          <a:lstStyle/>
          <a:p>
            <a:pPr marL="342900" lvl="0" indent="-342900">
              <a:buFont typeface="Arial" panose="020B0604020202020204" pitchFamily="34" charset="0"/>
              <a:buChar char="•"/>
            </a:pPr>
            <a:r>
              <a:rPr lang="en-US" sz="2400" dirty="0">
                <a:solidFill>
                  <a:schemeClr val="bg1"/>
                </a:solidFill>
              </a:rPr>
              <a:t>The system follows specific pattern for both employee and admin login.  </a:t>
            </a:r>
          </a:p>
          <a:p>
            <a:pPr marL="342900" lvl="0" indent="-342900">
              <a:buFont typeface="Arial" panose="020B0604020202020204" pitchFamily="34" charset="0"/>
              <a:buChar char="•"/>
            </a:pPr>
            <a:r>
              <a:rPr lang="en-US" sz="2400" dirty="0">
                <a:solidFill>
                  <a:schemeClr val="bg1"/>
                </a:solidFill>
              </a:rPr>
              <a:t>Only the administrative panel has the access to remove, add and edit employee information.</a:t>
            </a:r>
          </a:p>
          <a:p>
            <a:pPr marL="342900" lvl="0" indent="-342900">
              <a:buFont typeface="Arial" panose="020B0604020202020204" pitchFamily="34" charset="0"/>
              <a:buChar char="•"/>
            </a:pPr>
            <a:r>
              <a:rPr lang="en-US" sz="2400" dirty="0" smtClean="0">
                <a:solidFill>
                  <a:schemeClr val="bg1"/>
                </a:solidFill>
              </a:rPr>
              <a:t>Employee has </a:t>
            </a:r>
            <a:r>
              <a:rPr lang="en-US" sz="2400" dirty="0">
                <a:solidFill>
                  <a:schemeClr val="bg1"/>
                </a:solidFill>
              </a:rPr>
              <a:t>only access to view and edit</a:t>
            </a:r>
            <a:r>
              <a:rPr lang="en-US" sz="2400" dirty="0" smtClean="0">
                <a:solidFill>
                  <a:schemeClr val="bg1"/>
                </a:solidFill>
              </a:rPr>
              <a:t>.</a:t>
            </a:r>
            <a:endParaRPr lang="en-US" sz="2400" dirty="0">
              <a:solidFill>
                <a:schemeClr val="bg1"/>
              </a:solidFill>
            </a:endParaRPr>
          </a:p>
        </p:txBody>
      </p:sp>
      <p:pic>
        <p:nvPicPr>
          <p:cNvPr id="6" name="Picture 5"/>
          <p:cNvPicPr>
            <a:picLocks noChangeAspect="1"/>
          </p:cNvPicPr>
          <p:nvPr/>
        </p:nvPicPr>
        <p:blipFill>
          <a:blip r:embed="rId4"/>
          <a:stretch>
            <a:fillRect/>
          </a:stretch>
        </p:blipFill>
        <p:spPr>
          <a:xfrm>
            <a:off x="1175405" y="3881458"/>
            <a:ext cx="2143125" cy="2143125"/>
          </a:xfrm>
          <a:prstGeom prst="rect">
            <a:avLst/>
          </a:prstGeom>
          <a:ln>
            <a:noFill/>
          </a:ln>
          <a:effectLst>
            <a:softEdge rad="112500"/>
          </a:effectLst>
        </p:spPr>
      </p:pic>
      <p:pic>
        <p:nvPicPr>
          <p:cNvPr id="10244" name="Picture 4" descr="Editor Stock Illustrations – 16,417 Editor Stock Illustrations, Vectors &amp;  Clipart - Dreamsti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7432" y="3948844"/>
            <a:ext cx="2452948" cy="20083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48" name="Picture 8" descr="Visual Arts &amp; Tech / Tech Class Lesson Links &amp; Helpe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0380" y="3881458"/>
            <a:ext cx="2990940" cy="21924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315174" y="5957195"/>
            <a:ext cx="1850738" cy="461665"/>
          </a:xfrm>
          <a:prstGeom prst="rect">
            <a:avLst/>
          </a:prstGeom>
          <a:noFill/>
        </p:spPr>
        <p:txBody>
          <a:bodyPr wrap="square" rtlCol="0">
            <a:spAutoFit/>
          </a:bodyPr>
          <a:lstStyle/>
          <a:p>
            <a:pPr algn="ctr"/>
            <a:r>
              <a:rPr lang="en-IN" sz="2400" b="1" dirty="0" smtClean="0">
                <a:solidFill>
                  <a:schemeClr val="bg1"/>
                </a:solidFill>
                <a:latin typeface="Tekton Pro Cond" panose="020F0606020208020904" pitchFamily="34" charset="0"/>
                <a:cs typeface="Times New Roman" pitchFamily="18" charset="0"/>
              </a:rPr>
              <a:t>Login &amp; Logout</a:t>
            </a:r>
            <a:endParaRPr lang="en-IN" sz="2400" b="1" dirty="0">
              <a:solidFill>
                <a:schemeClr val="bg1"/>
              </a:solidFill>
              <a:latin typeface="Tekton Pro Cond" panose="020F0606020208020904" pitchFamily="34" charset="0"/>
              <a:cs typeface="Times New Roman" pitchFamily="18" charset="0"/>
            </a:endParaRPr>
          </a:p>
        </p:txBody>
      </p:sp>
      <p:sp>
        <p:nvSpPr>
          <p:cNvPr id="12" name="TextBox 11"/>
          <p:cNvSpPr txBox="1"/>
          <p:nvPr/>
        </p:nvSpPr>
        <p:spPr>
          <a:xfrm>
            <a:off x="3181492" y="5901407"/>
            <a:ext cx="2825925" cy="461665"/>
          </a:xfrm>
          <a:prstGeom prst="rect">
            <a:avLst/>
          </a:prstGeom>
          <a:noFill/>
        </p:spPr>
        <p:txBody>
          <a:bodyPr wrap="square" rtlCol="0">
            <a:spAutoFit/>
          </a:bodyPr>
          <a:lstStyle/>
          <a:p>
            <a:pPr algn="ctr"/>
            <a:r>
              <a:rPr lang="en-IN" sz="2400" b="1" dirty="0" err="1" smtClean="0">
                <a:solidFill>
                  <a:schemeClr val="bg1"/>
                </a:solidFill>
                <a:latin typeface="Tekton Pro Cond" panose="020F0606020208020904" pitchFamily="34" charset="0"/>
                <a:cs typeface="Times New Roman" pitchFamily="18" charset="0"/>
              </a:rPr>
              <a:t>Admin:Remove,add,edit</a:t>
            </a:r>
            <a:r>
              <a:rPr lang="en-IN" sz="2400" b="1" dirty="0" smtClean="0">
                <a:solidFill>
                  <a:schemeClr val="bg1"/>
                </a:solidFill>
                <a:latin typeface="Tekton Pro Cond" panose="020F0606020208020904" pitchFamily="34" charset="0"/>
                <a:cs typeface="Times New Roman" pitchFamily="18" charset="0"/>
              </a:rPr>
              <a:t> </a:t>
            </a:r>
            <a:endParaRPr lang="en-IN" sz="2400" b="1" dirty="0">
              <a:solidFill>
                <a:schemeClr val="bg1"/>
              </a:solidFill>
              <a:latin typeface="Tekton Pro Cond" panose="020F0606020208020904" pitchFamily="34" charset="0"/>
              <a:cs typeface="Times New Roman" pitchFamily="18" charset="0"/>
            </a:endParaRPr>
          </a:p>
        </p:txBody>
      </p:sp>
      <p:sp>
        <p:nvSpPr>
          <p:cNvPr id="13" name="TextBox 12"/>
          <p:cNvSpPr txBox="1"/>
          <p:nvPr/>
        </p:nvSpPr>
        <p:spPr>
          <a:xfrm>
            <a:off x="6097715" y="5921826"/>
            <a:ext cx="2536269" cy="461665"/>
          </a:xfrm>
          <a:prstGeom prst="rect">
            <a:avLst/>
          </a:prstGeom>
          <a:noFill/>
        </p:spPr>
        <p:txBody>
          <a:bodyPr wrap="square" rtlCol="0">
            <a:spAutoFit/>
          </a:bodyPr>
          <a:lstStyle/>
          <a:p>
            <a:pPr algn="ctr"/>
            <a:r>
              <a:rPr lang="en-IN" sz="2400" b="1" dirty="0" err="1" smtClean="0">
                <a:solidFill>
                  <a:schemeClr val="bg1"/>
                </a:solidFill>
                <a:latin typeface="Tekton Pro Cond" panose="020F0606020208020904" pitchFamily="34" charset="0"/>
                <a:cs typeface="Times New Roman" pitchFamily="18" charset="0"/>
              </a:rPr>
              <a:t>Emp:Login</a:t>
            </a:r>
            <a:r>
              <a:rPr lang="en-IN" sz="2400" b="1" dirty="0" smtClean="0">
                <a:solidFill>
                  <a:schemeClr val="bg1"/>
                </a:solidFill>
                <a:latin typeface="Tekton Pro Cond" panose="020F0606020208020904" pitchFamily="34" charset="0"/>
                <a:cs typeface="Times New Roman" pitchFamily="18" charset="0"/>
              </a:rPr>
              <a:t> &amp; Logout</a:t>
            </a:r>
            <a:endParaRPr lang="en-IN" sz="2400" b="1" dirty="0">
              <a:solidFill>
                <a:schemeClr val="bg1"/>
              </a:solidFill>
              <a:latin typeface="Tekton Pro Cond" panose="020F0606020208020904"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52618"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475656" y="764704"/>
            <a:ext cx="6192688" cy="584775"/>
          </a:xfrm>
          <a:prstGeom prst="rect">
            <a:avLst/>
          </a:prstGeom>
          <a:noFill/>
        </p:spPr>
        <p:txBody>
          <a:bodyPr wrap="square" rtlCol="0">
            <a:spAutoFit/>
          </a:bodyPr>
          <a:lstStyle/>
          <a:p>
            <a:pPr algn="ctr"/>
            <a:r>
              <a:rPr lang="en-IN" sz="3200" b="1" dirty="0">
                <a:solidFill>
                  <a:schemeClr val="bg1"/>
                </a:solidFill>
                <a:latin typeface="Tekton Pro Cond" panose="020F0606020208020904" pitchFamily="34" charset="0"/>
                <a:cs typeface="Times New Roman" pitchFamily="18" charset="0"/>
              </a:rPr>
              <a:t>Pattern Recognition</a:t>
            </a:r>
          </a:p>
        </p:txBody>
      </p:sp>
      <p:sp>
        <p:nvSpPr>
          <p:cNvPr id="6" name="Rectangle 5"/>
          <p:cNvSpPr/>
          <p:nvPr/>
        </p:nvSpPr>
        <p:spPr>
          <a:xfrm>
            <a:off x="491319" y="1637511"/>
            <a:ext cx="8161362" cy="2935291"/>
          </a:xfrm>
          <a:prstGeom prst="rect">
            <a:avLst/>
          </a:prstGeom>
        </p:spPr>
        <p:txBody>
          <a:bodyPr wrap="square">
            <a:spAutoFit/>
          </a:bodyPr>
          <a:lstStyle/>
          <a:p>
            <a:pPr marL="342900" marR="0" lvl="0" indent="-342900">
              <a:lnSpc>
                <a:spcPct val="107000"/>
              </a:lnSpc>
              <a:spcBef>
                <a:spcPts val="0"/>
              </a:spcBef>
              <a:spcAft>
                <a:spcPts val="0"/>
              </a:spcAft>
              <a:buFont typeface="Arial" panose="020B0604020202020204" pitchFamily="34" charset="0"/>
              <a:buChar char="•"/>
            </a:pPr>
            <a:r>
              <a:rPr lang="en-US" sz="2400" dirty="0">
                <a:solidFill>
                  <a:schemeClr val="bg1"/>
                </a:solidFill>
                <a:ea typeface="Adobe Fan Heiti Std B" panose="020B0700000000000000" pitchFamily="34" charset="-128"/>
                <a:cs typeface="Times New Roman" panose="02020603050405020304" pitchFamily="18" charset="0"/>
              </a:rPr>
              <a:t>The user also have permission to request leave and admin has permission to  grant leave to the employees</a:t>
            </a:r>
            <a:endParaRPr lang="en-US" sz="1200" dirty="0">
              <a:solidFill>
                <a:schemeClr val="bg1"/>
              </a:solidFill>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2400" dirty="0">
                <a:solidFill>
                  <a:schemeClr val="bg1"/>
                </a:solidFill>
                <a:ea typeface="Adobe Fan Heiti Std B" panose="020B0700000000000000" pitchFamily="34" charset="-128"/>
                <a:cs typeface="Times New Roman" panose="02020603050405020304" pitchFamily="18" charset="0"/>
              </a:rPr>
              <a:t>The following are common in both the panels:</a:t>
            </a:r>
            <a:endParaRPr lang="en-US" sz="1200" dirty="0">
              <a:solidFill>
                <a:schemeClr val="bg1"/>
              </a:solidFill>
              <a:ea typeface="Calibri" panose="020F0502020204030204" pitchFamily="34" charset="0"/>
              <a:cs typeface="Times New Roman" panose="02020603050405020304" pitchFamily="18" charset="0"/>
            </a:endParaRPr>
          </a:p>
          <a:p>
            <a:pPr marL="457200" marR="0" lvl="0" indent="-457200">
              <a:lnSpc>
                <a:spcPct val="107000"/>
              </a:lnSpc>
              <a:spcBef>
                <a:spcPts val="0"/>
              </a:spcBef>
              <a:spcAft>
                <a:spcPts val="0"/>
              </a:spcAft>
              <a:buFont typeface="+mj-lt"/>
              <a:buAutoNum type="arabicPeriod"/>
            </a:pPr>
            <a:r>
              <a:rPr lang="en-US" sz="2400" dirty="0">
                <a:solidFill>
                  <a:schemeClr val="bg1"/>
                </a:solidFill>
                <a:ea typeface="Adobe Fan Heiti Std B" panose="020B0700000000000000" pitchFamily="34" charset="-128"/>
                <a:cs typeface="Times New Roman" panose="02020603050405020304" pitchFamily="18" charset="0"/>
              </a:rPr>
              <a:t>login</a:t>
            </a:r>
            <a:endParaRPr lang="en-US" sz="1200" dirty="0">
              <a:solidFill>
                <a:schemeClr val="bg1"/>
              </a:solidFill>
              <a:ea typeface="Calibri" panose="020F0502020204030204" pitchFamily="34" charset="0"/>
              <a:cs typeface="Times New Roman" panose="02020603050405020304" pitchFamily="18" charset="0"/>
            </a:endParaRPr>
          </a:p>
          <a:p>
            <a:pPr marL="457200" marR="0" lvl="0" indent="-457200">
              <a:lnSpc>
                <a:spcPct val="107000"/>
              </a:lnSpc>
              <a:spcBef>
                <a:spcPts val="0"/>
              </a:spcBef>
              <a:spcAft>
                <a:spcPts val="0"/>
              </a:spcAft>
              <a:buFont typeface="+mj-lt"/>
              <a:buAutoNum type="arabicPeriod"/>
            </a:pPr>
            <a:r>
              <a:rPr lang="en-US" sz="2400" dirty="0">
                <a:solidFill>
                  <a:schemeClr val="bg1"/>
                </a:solidFill>
                <a:ea typeface="Adobe Fan Heiti Std B" panose="020B0700000000000000" pitchFamily="34" charset="-128"/>
                <a:cs typeface="Times New Roman" panose="02020603050405020304" pitchFamily="18" charset="0"/>
              </a:rPr>
              <a:t>manage personal information</a:t>
            </a:r>
            <a:endParaRPr lang="en-US" sz="1200" dirty="0">
              <a:solidFill>
                <a:schemeClr val="bg1"/>
              </a:solidFill>
              <a:ea typeface="Calibri" panose="020F0502020204030204" pitchFamily="34" charset="0"/>
              <a:cs typeface="Times New Roman" panose="02020603050405020304" pitchFamily="18" charset="0"/>
            </a:endParaRPr>
          </a:p>
          <a:p>
            <a:pPr marL="457200" marR="0" lvl="0" indent="-457200">
              <a:lnSpc>
                <a:spcPct val="107000"/>
              </a:lnSpc>
              <a:spcBef>
                <a:spcPts val="0"/>
              </a:spcBef>
              <a:spcAft>
                <a:spcPts val="800"/>
              </a:spcAft>
              <a:buFont typeface="+mj-lt"/>
              <a:buAutoNum type="arabicPeriod"/>
            </a:pPr>
            <a:r>
              <a:rPr lang="en-US" sz="2400" dirty="0">
                <a:solidFill>
                  <a:schemeClr val="bg1"/>
                </a:solidFill>
                <a:ea typeface="Adobe Fan Heiti Std B" panose="020B0700000000000000" pitchFamily="34" charset="-128"/>
                <a:cs typeface="Times New Roman" panose="02020603050405020304" pitchFamily="18" charset="0"/>
              </a:rPr>
              <a:t>manage attendance (entry and exit)</a:t>
            </a:r>
            <a:endParaRPr lang="en-US" sz="1200" dirty="0">
              <a:solidFill>
                <a:schemeClr val="bg1"/>
              </a:solidFill>
              <a:ea typeface="Calibri" panose="020F0502020204030204" pitchFamily="34" charset="0"/>
              <a:cs typeface="Times New Roman" panose="02020603050405020304" pitchFamily="18" charset="0"/>
            </a:endParaRPr>
          </a:p>
          <a:p>
            <a:pPr marL="457200" indent="-457200">
              <a:buFont typeface="+mj-lt"/>
              <a:buAutoNum type="arabicPeriod"/>
            </a:pPr>
            <a:r>
              <a:rPr lang="en-US" sz="2400" dirty="0">
                <a:solidFill>
                  <a:schemeClr val="bg1"/>
                </a:solidFill>
                <a:ea typeface="Adobe Fan Heiti Std B" panose="020B0700000000000000" pitchFamily="34" charset="-128"/>
              </a:rPr>
              <a:t>log out </a:t>
            </a:r>
            <a:endParaRPr lang="en-US" sz="2400" dirty="0">
              <a:solidFill>
                <a:schemeClr val="bg1"/>
              </a:solidFill>
            </a:endParaRPr>
          </a:p>
        </p:txBody>
      </p:sp>
      <p:pic>
        <p:nvPicPr>
          <p:cNvPr id="1026" name="Picture 2" descr="Personal Info Stock Illustrations – 3,651 Personal Info Stock  Illustrations, Vectors &amp; Clipart - Dreamstim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0649" y="4572802"/>
            <a:ext cx="1751605" cy="12961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File:Clipboard.svg - Wikip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7461" y="4439148"/>
            <a:ext cx="1508194" cy="1508194"/>
          </a:xfrm>
          <a:prstGeom prst="rect">
            <a:avLst/>
          </a:prstGeom>
          <a:noFill/>
          <a:effectLst>
            <a:glow rad="1397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30" name="Picture 6" descr="Login logout button stock vector. Illustration of frame - 177409639"/>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foregroundMark x1="20500" y1="68792" x2="20500" y2="68792"/>
                        <a14:foregroundMark x1="27875" y1="65101" x2="74375" y2="73993"/>
                        <a14:foregroundMark x1="42125" y1="78691" x2="49000" y2="67282"/>
                        <a14:foregroundMark x1="29250" y1="30705" x2="71625" y2="30369"/>
                        <a14:foregroundMark x1="46125" y1="22651" x2="52500" y2="27181"/>
                      </a14:backgroundRemoval>
                    </a14:imgEffect>
                  </a14:imgLayer>
                </a14:imgProps>
              </a:ext>
              <a:ext uri="{28A0092B-C50C-407E-A947-70E740481C1C}">
                <a14:useLocalDpi xmlns:a14="http://schemas.microsoft.com/office/drawing/2010/main" val="0"/>
              </a:ext>
            </a:extLst>
          </a:blip>
          <a:srcRect/>
          <a:stretch>
            <a:fillRect/>
          </a:stretch>
        </p:blipFill>
        <p:spPr bwMode="auto">
          <a:xfrm>
            <a:off x="5878396" y="4347815"/>
            <a:ext cx="2193532" cy="1634182"/>
          </a:xfrm>
          <a:prstGeom prst="rect">
            <a:avLst/>
          </a:prstGeom>
          <a:noFill/>
          <a:effectLst>
            <a:glow rad="1397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11082" y="5807509"/>
            <a:ext cx="1850738" cy="830997"/>
          </a:xfrm>
          <a:prstGeom prst="rect">
            <a:avLst/>
          </a:prstGeom>
          <a:noFill/>
        </p:spPr>
        <p:txBody>
          <a:bodyPr wrap="square" rtlCol="0">
            <a:spAutoFit/>
          </a:bodyPr>
          <a:lstStyle/>
          <a:p>
            <a:pPr algn="ctr"/>
            <a:r>
              <a:rPr lang="en-IN" sz="2400" b="1" dirty="0" smtClean="0">
                <a:solidFill>
                  <a:schemeClr val="bg1"/>
                </a:solidFill>
                <a:latin typeface="Tekton Pro Cond" panose="020F0606020208020904" pitchFamily="34" charset="0"/>
                <a:cs typeface="Times New Roman" pitchFamily="18" charset="0"/>
              </a:rPr>
              <a:t>Personal information</a:t>
            </a:r>
            <a:endParaRPr lang="en-IN" sz="2400" b="1" dirty="0">
              <a:solidFill>
                <a:schemeClr val="bg1"/>
              </a:solidFill>
              <a:latin typeface="Tekton Pro Cond" panose="020F0606020208020904" pitchFamily="34" charset="0"/>
              <a:cs typeface="Times New Roman" pitchFamily="18" charset="0"/>
            </a:endParaRPr>
          </a:p>
        </p:txBody>
      </p:sp>
      <p:sp>
        <p:nvSpPr>
          <p:cNvPr id="11" name="TextBox 10"/>
          <p:cNvSpPr txBox="1"/>
          <p:nvPr/>
        </p:nvSpPr>
        <p:spPr>
          <a:xfrm>
            <a:off x="3646631" y="6058780"/>
            <a:ext cx="1850738" cy="461665"/>
          </a:xfrm>
          <a:prstGeom prst="rect">
            <a:avLst/>
          </a:prstGeom>
          <a:noFill/>
        </p:spPr>
        <p:txBody>
          <a:bodyPr wrap="square" rtlCol="0">
            <a:spAutoFit/>
          </a:bodyPr>
          <a:lstStyle/>
          <a:p>
            <a:pPr algn="ctr"/>
            <a:r>
              <a:rPr lang="en-IN" sz="2400" b="1" dirty="0" smtClean="0">
                <a:solidFill>
                  <a:schemeClr val="bg1"/>
                </a:solidFill>
                <a:latin typeface="Tekton Pro Cond" panose="020F0606020208020904" pitchFamily="34" charset="0"/>
                <a:cs typeface="Times New Roman" pitchFamily="18" charset="0"/>
              </a:rPr>
              <a:t>Attendance</a:t>
            </a:r>
            <a:endParaRPr lang="en-IN" sz="2400" b="1" dirty="0">
              <a:solidFill>
                <a:schemeClr val="bg1"/>
              </a:solidFill>
              <a:latin typeface="Tekton Pro Cond" panose="020F0606020208020904" pitchFamily="34" charset="0"/>
              <a:cs typeface="Times New Roman" pitchFamily="18" charset="0"/>
            </a:endParaRPr>
          </a:p>
        </p:txBody>
      </p:sp>
      <p:sp>
        <p:nvSpPr>
          <p:cNvPr id="13" name="TextBox 12"/>
          <p:cNvSpPr txBox="1"/>
          <p:nvPr/>
        </p:nvSpPr>
        <p:spPr>
          <a:xfrm>
            <a:off x="6061296" y="5947342"/>
            <a:ext cx="1850738" cy="461665"/>
          </a:xfrm>
          <a:prstGeom prst="rect">
            <a:avLst/>
          </a:prstGeom>
          <a:noFill/>
        </p:spPr>
        <p:txBody>
          <a:bodyPr wrap="square" rtlCol="0">
            <a:spAutoFit/>
          </a:bodyPr>
          <a:lstStyle/>
          <a:p>
            <a:pPr algn="ctr"/>
            <a:r>
              <a:rPr lang="en-IN" sz="2400" b="1" dirty="0" smtClean="0">
                <a:solidFill>
                  <a:schemeClr val="bg1"/>
                </a:solidFill>
                <a:latin typeface="Tekton Pro Cond" panose="020F0606020208020904" pitchFamily="34" charset="0"/>
                <a:cs typeface="Times New Roman" pitchFamily="18" charset="0"/>
              </a:rPr>
              <a:t>Login &amp; Logout</a:t>
            </a:r>
            <a:endParaRPr lang="en-IN" sz="2400" b="1" dirty="0">
              <a:solidFill>
                <a:schemeClr val="bg1"/>
              </a:solidFill>
              <a:latin typeface="Tekton Pro Cond" panose="020F0606020208020904" pitchFamily="34" charset="0"/>
              <a:cs typeface="Times New Roman" pitchFamily="18" charset="0"/>
            </a:endParaRPr>
          </a:p>
        </p:txBody>
      </p:sp>
    </p:spTree>
    <p:extLst>
      <p:ext uri="{BB962C8B-B14F-4D97-AF65-F5344CB8AC3E}">
        <p14:creationId xmlns:p14="http://schemas.microsoft.com/office/powerpoint/2010/main" val="18597095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52618"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971599" y="890638"/>
            <a:ext cx="7200800" cy="584775"/>
          </a:xfrm>
          <a:prstGeom prst="rect">
            <a:avLst/>
          </a:prstGeom>
          <a:noFill/>
        </p:spPr>
        <p:txBody>
          <a:bodyPr wrap="square" rtlCol="0">
            <a:spAutoFit/>
          </a:bodyPr>
          <a:lstStyle/>
          <a:p>
            <a:pPr lvl="0" algn="ctr"/>
            <a:r>
              <a:rPr lang="en-IN" sz="3200" b="1" dirty="0" smtClean="0">
                <a:solidFill>
                  <a:schemeClr val="bg1"/>
                </a:solidFill>
                <a:latin typeface="Tekton Pro Cond" panose="020F0606020208020904" pitchFamily="34" charset="0"/>
              </a:rPr>
              <a:t>Levels </a:t>
            </a:r>
            <a:r>
              <a:rPr lang="en-IN" sz="3200" b="1" dirty="0">
                <a:solidFill>
                  <a:schemeClr val="bg1"/>
                </a:solidFill>
                <a:latin typeface="Tekton Pro Cond" panose="020F0606020208020904" pitchFamily="34" charset="0"/>
              </a:rPr>
              <a:t>- Algorithm</a:t>
            </a:r>
            <a:endParaRPr lang="en-US" sz="3200" dirty="0">
              <a:solidFill>
                <a:schemeClr val="bg1"/>
              </a:solidFill>
              <a:latin typeface="Tekton Pro Cond" panose="020F0606020208020904" pitchFamily="34" charset="0"/>
            </a:endParaRPr>
          </a:p>
        </p:txBody>
      </p:sp>
      <p:sp>
        <p:nvSpPr>
          <p:cNvPr id="9" name="Rectangle 8"/>
          <p:cNvSpPr/>
          <p:nvPr/>
        </p:nvSpPr>
        <p:spPr>
          <a:xfrm>
            <a:off x="552733" y="1984291"/>
            <a:ext cx="8038531" cy="1938992"/>
          </a:xfrm>
          <a:prstGeom prst="rect">
            <a:avLst/>
          </a:prstGeom>
        </p:spPr>
        <p:txBody>
          <a:bodyPr wrap="square" lIns="91440" tIns="45720" rIns="91440" bIns="45720" anchor="t">
            <a:spAutoFit/>
          </a:bodyPr>
          <a:lstStyle/>
          <a:p>
            <a:pPr marL="457200" lvl="0" indent="-457200">
              <a:buFont typeface="+mj-lt"/>
              <a:buAutoNum type="arabicPeriod"/>
            </a:pPr>
            <a:r>
              <a:rPr lang="en-US" sz="2400" dirty="0" smtClean="0">
                <a:solidFill>
                  <a:schemeClr val="bg1"/>
                </a:solidFill>
              </a:rPr>
              <a:t>The </a:t>
            </a:r>
            <a:r>
              <a:rPr lang="en-US" sz="2400" dirty="0">
                <a:solidFill>
                  <a:schemeClr val="bg1"/>
                </a:solidFill>
              </a:rPr>
              <a:t>management system interface is divided into two major levels namely the Employee level and the Admin level.</a:t>
            </a:r>
          </a:p>
          <a:p>
            <a:pPr marL="457200" lvl="0" indent="-457200">
              <a:buFont typeface="+mj-lt"/>
              <a:buAutoNum type="arabicPeriod"/>
            </a:pPr>
            <a:r>
              <a:rPr lang="en-US" sz="2400" dirty="0">
                <a:solidFill>
                  <a:schemeClr val="bg1"/>
                </a:solidFill>
              </a:rPr>
              <a:t>The system displays both the levels such that it allows the user to choose between them.</a:t>
            </a:r>
          </a:p>
        </p:txBody>
      </p:sp>
      <p:pic>
        <p:nvPicPr>
          <p:cNvPr id="2050" name="Picture 2" descr="Network Administrator Stock Illustrations, Cliparts And Royalty Free  Network Administrator Vectors"/>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7264" b="100000" l="0" r="98889">
                        <a14:foregroundMark x1="27333" y1="36562" x2="27333" y2="36562"/>
                        <a14:foregroundMark x1="78000" y1="44794" x2="78000" y2="44794"/>
                        <a14:foregroundMark x1="81333" y1="49395" x2="81333" y2="49395"/>
                        <a14:foregroundMark x1="80667" y1="62954" x2="80667" y2="62954"/>
                      </a14:backgroundRemoval>
                    </a14:imgEffect>
                  </a14:imgLayer>
                </a14:imgProps>
              </a:ext>
              <a:ext uri="{28A0092B-C50C-407E-A947-70E740481C1C}">
                <a14:useLocalDpi xmlns:a14="http://schemas.microsoft.com/office/drawing/2010/main" val="0"/>
              </a:ext>
            </a:extLst>
          </a:blip>
          <a:srcRect/>
          <a:stretch>
            <a:fillRect/>
          </a:stretch>
        </p:blipFill>
        <p:spPr bwMode="auto">
          <a:xfrm>
            <a:off x="1637279" y="3633234"/>
            <a:ext cx="2390240" cy="2193710"/>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52" name="Picture 4" descr="Administrator with good idea Royalty Free Vector Image"/>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7870" b="91667" l="1500" r="95100"/>
                    </a14:imgEffect>
                  </a14:imgLayer>
                </a14:imgProps>
              </a:ext>
              <a:ext uri="{28A0092B-C50C-407E-A947-70E740481C1C}">
                <a14:useLocalDpi xmlns:a14="http://schemas.microsoft.com/office/drawing/2010/main" val="0"/>
              </a:ext>
            </a:extLst>
          </a:blip>
          <a:srcRect b="8973"/>
          <a:stretch/>
        </p:blipFill>
        <p:spPr bwMode="auto">
          <a:xfrm>
            <a:off x="5112065" y="3400176"/>
            <a:ext cx="2495367" cy="2453157"/>
          </a:xfrm>
          <a:prstGeom prst="rect">
            <a:avLst/>
          </a:prstGeom>
          <a:noFill/>
          <a:effectLst>
            <a:glow rad="101600">
              <a:srgbClr val="92D050">
                <a:alpha val="60000"/>
              </a:srgbClr>
            </a:glo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893936" y="5826944"/>
            <a:ext cx="1850738" cy="461665"/>
          </a:xfrm>
          <a:prstGeom prst="rect">
            <a:avLst/>
          </a:prstGeom>
          <a:noFill/>
        </p:spPr>
        <p:txBody>
          <a:bodyPr wrap="square" rtlCol="0">
            <a:spAutoFit/>
          </a:bodyPr>
          <a:lstStyle/>
          <a:p>
            <a:pPr algn="ctr"/>
            <a:r>
              <a:rPr lang="en-IN" sz="2400" b="1" dirty="0" smtClean="0">
                <a:solidFill>
                  <a:schemeClr val="bg1"/>
                </a:solidFill>
                <a:latin typeface="Tekton Pro Cond" panose="020F0606020208020904" pitchFamily="34" charset="0"/>
                <a:cs typeface="Times New Roman" pitchFamily="18" charset="0"/>
              </a:rPr>
              <a:t>Admin</a:t>
            </a:r>
            <a:endParaRPr lang="en-IN" sz="2400" b="1" dirty="0">
              <a:solidFill>
                <a:schemeClr val="bg1"/>
              </a:solidFill>
              <a:latin typeface="Tekton Pro Cond" panose="020F0606020208020904" pitchFamily="34" charset="0"/>
              <a:cs typeface="Times New Roman" pitchFamily="18" charset="0"/>
            </a:endParaRPr>
          </a:p>
        </p:txBody>
      </p:sp>
      <p:sp>
        <p:nvSpPr>
          <p:cNvPr id="11" name="TextBox 10"/>
          <p:cNvSpPr txBox="1"/>
          <p:nvPr/>
        </p:nvSpPr>
        <p:spPr>
          <a:xfrm>
            <a:off x="5434379" y="5867959"/>
            <a:ext cx="1850738" cy="461665"/>
          </a:xfrm>
          <a:prstGeom prst="rect">
            <a:avLst/>
          </a:prstGeom>
          <a:noFill/>
        </p:spPr>
        <p:txBody>
          <a:bodyPr wrap="square" rtlCol="0">
            <a:spAutoFit/>
          </a:bodyPr>
          <a:lstStyle/>
          <a:p>
            <a:pPr algn="ctr"/>
            <a:r>
              <a:rPr lang="en-IN" sz="2400" b="1" dirty="0" smtClean="0">
                <a:solidFill>
                  <a:schemeClr val="bg1"/>
                </a:solidFill>
                <a:latin typeface="Tekton Pro Cond" panose="020F0606020208020904" pitchFamily="34" charset="0"/>
                <a:cs typeface="Times New Roman" pitchFamily="18" charset="0"/>
              </a:rPr>
              <a:t>Employee</a:t>
            </a:r>
            <a:endParaRPr lang="en-IN" sz="2400" b="1" dirty="0">
              <a:solidFill>
                <a:schemeClr val="bg1"/>
              </a:solidFill>
              <a:latin typeface="Tekton Pro Cond" panose="020F0606020208020904"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6158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971599" y="890638"/>
            <a:ext cx="7200800" cy="584775"/>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Login </a:t>
            </a:r>
            <a:r>
              <a:rPr lang="en-IN" sz="3200" b="1" dirty="0">
                <a:solidFill>
                  <a:schemeClr val="bg1"/>
                </a:solidFill>
                <a:latin typeface="Tekton Pro Cond"/>
              </a:rPr>
              <a:t>- Algorithm</a:t>
            </a:r>
            <a:endParaRPr lang="en-US" sz="3200" dirty="0">
              <a:solidFill>
                <a:schemeClr val="bg1"/>
              </a:solidFill>
              <a:latin typeface="Tekton Pro Cond"/>
            </a:endParaRPr>
          </a:p>
        </p:txBody>
      </p:sp>
      <p:sp>
        <p:nvSpPr>
          <p:cNvPr id="9" name="Rectangle 8"/>
          <p:cNvSpPr/>
          <p:nvPr/>
        </p:nvSpPr>
        <p:spPr>
          <a:xfrm>
            <a:off x="561699" y="1876667"/>
            <a:ext cx="8038531" cy="3416320"/>
          </a:xfrm>
          <a:prstGeom prst="rect">
            <a:avLst/>
          </a:prstGeom>
        </p:spPr>
        <p:txBody>
          <a:bodyPr wrap="square" lIns="91440" tIns="45720" rIns="91440" bIns="45720" anchor="t">
            <a:spAutoFit/>
          </a:bodyPr>
          <a:lstStyle/>
          <a:p>
            <a:pPr marL="457200" lvl="0" indent="-457200">
              <a:buFont typeface="+mj-lt"/>
              <a:buAutoNum type="arabicPeriod"/>
            </a:pPr>
            <a:r>
              <a:rPr lang="en-US" sz="2400" dirty="0">
                <a:solidFill>
                  <a:schemeClr val="bg1"/>
                </a:solidFill>
              </a:rPr>
              <a:t>The interface requires the user to choose how he has to login i.e., ‘The User’ or ‘The Admin’.</a:t>
            </a:r>
          </a:p>
          <a:p>
            <a:pPr marL="457200" lvl="0" indent="-457200">
              <a:buFont typeface="+mj-lt"/>
              <a:buAutoNum type="arabicPeriod"/>
            </a:pPr>
            <a:r>
              <a:rPr lang="en-US" sz="2400" dirty="0">
                <a:solidFill>
                  <a:schemeClr val="bg1"/>
                </a:solidFill>
              </a:rPr>
              <a:t>If ‘The User’ is chosen the User Login page opens allowing the user to enter his/her user ID and password.</a:t>
            </a:r>
          </a:p>
          <a:p>
            <a:pPr marL="457200" lvl="0" indent="-457200">
              <a:buFont typeface="+mj-lt"/>
              <a:buAutoNum type="arabicPeriod"/>
            </a:pPr>
            <a:r>
              <a:rPr lang="en-US" sz="2400" dirty="0">
                <a:solidFill>
                  <a:schemeClr val="bg1"/>
                </a:solidFill>
              </a:rPr>
              <a:t>Else if ‘The Admin is chosen the Admin Login page opens allowing the user to enter his/her user ID and password.</a:t>
            </a:r>
          </a:p>
          <a:p>
            <a:pPr marL="457200" lvl="0" indent="-457200">
              <a:buFont typeface="+mj-lt"/>
              <a:buAutoNum type="arabicPeriod"/>
            </a:pPr>
            <a:r>
              <a:rPr lang="en-US" sz="2400" dirty="0">
                <a:solidFill>
                  <a:schemeClr val="bg1"/>
                </a:solidFill>
              </a:rPr>
              <a:t>For the User Login the employee Id will be the user Id and a password that is pre-set for that particular ID has to be used</a:t>
            </a:r>
            <a:r>
              <a:rPr lang="en-US" sz="2400" dirty="0" smtClean="0">
                <a:solidFill>
                  <a:schemeClr val="bg1"/>
                </a:solidFill>
              </a:rPr>
              <a:t>.</a:t>
            </a:r>
            <a:endParaRPr lang="en-US" sz="2400" dirty="0">
              <a:solidFill>
                <a:schemeClr val="bg1"/>
              </a:solidFill>
            </a:endParaRPr>
          </a:p>
        </p:txBody>
      </p:sp>
      <p:pic>
        <p:nvPicPr>
          <p:cNvPr id="3074" name="Picture 2" descr="Admin Login | Admin login, Login design, Login page"/>
          <p:cNvPicPr>
            <a:picLocks noChangeAspect="1" noChangeArrowheads="1"/>
          </p:cNvPicPr>
          <p:nvPr/>
        </p:nvPicPr>
        <p:blipFill rotWithShape="1">
          <a:blip r:embed="rId4">
            <a:extLst>
              <a:ext uri="{28A0092B-C50C-407E-A947-70E740481C1C}">
                <a14:useLocalDpi xmlns:a14="http://schemas.microsoft.com/office/drawing/2010/main" val="0"/>
              </a:ext>
            </a:extLst>
          </a:blip>
          <a:srcRect l="22596" t="17699" r="24397" b="22098"/>
          <a:stretch/>
        </p:blipFill>
        <p:spPr bwMode="auto">
          <a:xfrm>
            <a:off x="2531999" y="4858603"/>
            <a:ext cx="1889876" cy="17619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397223" y="5554639"/>
            <a:ext cx="2715906" cy="584775"/>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Admin login page</a:t>
            </a:r>
            <a:endParaRPr lang="en-US" sz="3200" dirty="0">
              <a:solidFill>
                <a:schemeClr val="bg1"/>
              </a:solidFill>
              <a:latin typeface="Tekton Pro Cond"/>
            </a:endParaRPr>
          </a:p>
        </p:txBody>
      </p:sp>
      <p:sp>
        <p:nvSpPr>
          <p:cNvPr id="4" name="Right Arrow 3"/>
          <p:cNvSpPr/>
          <p:nvPr/>
        </p:nvSpPr>
        <p:spPr>
          <a:xfrm>
            <a:off x="4511812" y="555463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7300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79512"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7106" y="1025352"/>
            <a:ext cx="7749788" cy="3046988"/>
          </a:xfrm>
          <a:prstGeom prst="rect">
            <a:avLst/>
          </a:prstGeom>
        </p:spPr>
        <p:txBody>
          <a:bodyPr wrap="square" lIns="91440" tIns="45720" rIns="91440" bIns="45720" anchor="t">
            <a:spAutoFit/>
          </a:bodyPr>
          <a:lstStyle/>
          <a:p>
            <a:pPr marL="457200" lvl="0" indent="-457200">
              <a:buAutoNum type="arabicPeriod" startAt="5"/>
            </a:pPr>
            <a:r>
              <a:rPr lang="en-US" sz="2400" dirty="0" smtClean="0">
                <a:solidFill>
                  <a:schemeClr val="bg1"/>
                </a:solidFill>
              </a:rPr>
              <a:t>For </a:t>
            </a:r>
            <a:r>
              <a:rPr lang="en-US" sz="2400" dirty="0">
                <a:solidFill>
                  <a:schemeClr val="bg1"/>
                </a:solidFill>
              </a:rPr>
              <a:t>the Admin Login the respective admin ID will be the </a:t>
            </a:r>
            <a:endParaRPr lang="en-US" sz="2400" dirty="0" smtClean="0">
              <a:solidFill>
                <a:schemeClr val="bg1"/>
              </a:solidFill>
            </a:endParaRPr>
          </a:p>
          <a:p>
            <a:pPr lvl="0"/>
            <a:r>
              <a:rPr lang="en-US" sz="2400" dirty="0" smtClean="0">
                <a:solidFill>
                  <a:schemeClr val="bg1"/>
                </a:solidFill>
              </a:rPr>
              <a:t>       user </a:t>
            </a:r>
            <a:r>
              <a:rPr lang="en-US" sz="2400" dirty="0">
                <a:solidFill>
                  <a:schemeClr val="bg1"/>
                </a:solidFill>
              </a:rPr>
              <a:t>ID and a password that is pre-set for that particular </a:t>
            </a:r>
            <a:endParaRPr lang="en-US" sz="2400" dirty="0" smtClean="0">
              <a:solidFill>
                <a:schemeClr val="bg1"/>
              </a:solidFill>
            </a:endParaRPr>
          </a:p>
          <a:p>
            <a:pPr lvl="0"/>
            <a:r>
              <a:rPr lang="en-US" sz="2400" dirty="0">
                <a:solidFill>
                  <a:schemeClr val="bg1"/>
                </a:solidFill>
              </a:rPr>
              <a:t> </a:t>
            </a:r>
            <a:r>
              <a:rPr lang="en-US" sz="2400" dirty="0" smtClean="0">
                <a:solidFill>
                  <a:schemeClr val="bg1"/>
                </a:solidFill>
              </a:rPr>
              <a:t>      ID </a:t>
            </a:r>
            <a:r>
              <a:rPr lang="en-US" sz="2400" dirty="0">
                <a:solidFill>
                  <a:schemeClr val="bg1"/>
                </a:solidFill>
              </a:rPr>
              <a:t>has to be used.</a:t>
            </a:r>
          </a:p>
          <a:p>
            <a:pPr marL="457200" lvl="0" indent="-457200">
              <a:buAutoNum type="arabicPeriod" startAt="6"/>
            </a:pPr>
            <a:r>
              <a:rPr lang="en-US" sz="2400" dirty="0" smtClean="0">
                <a:solidFill>
                  <a:schemeClr val="bg1"/>
                </a:solidFill>
              </a:rPr>
              <a:t>All </a:t>
            </a:r>
            <a:r>
              <a:rPr lang="en-US" sz="2400" dirty="0">
                <a:solidFill>
                  <a:schemeClr val="bg1"/>
                </a:solidFill>
              </a:rPr>
              <a:t>the set of IDs and password will be unique to each </a:t>
            </a:r>
            <a:endParaRPr lang="en-US" sz="2400" dirty="0" smtClean="0">
              <a:solidFill>
                <a:schemeClr val="bg1"/>
              </a:solidFill>
            </a:endParaRPr>
          </a:p>
          <a:p>
            <a:pPr lvl="0"/>
            <a:r>
              <a:rPr lang="en-US" sz="2400" dirty="0">
                <a:solidFill>
                  <a:schemeClr val="bg1"/>
                </a:solidFill>
              </a:rPr>
              <a:t> </a:t>
            </a:r>
            <a:r>
              <a:rPr lang="en-US" sz="2400" dirty="0" smtClean="0">
                <a:solidFill>
                  <a:schemeClr val="bg1"/>
                </a:solidFill>
              </a:rPr>
              <a:t>      user </a:t>
            </a:r>
            <a:r>
              <a:rPr lang="en-US" sz="2400" dirty="0">
                <a:solidFill>
                  <a:schemeClr val="bg1"/>
                </a:solidFill>
              </a:rPr>
              <a:t>and is checked with the existing database to </a:t>
            </a:r>
            <a:r>
              <a:rPr lang="en-US" sz="2400" dirty="0" smtClean="0">
                <a:solidFill>
                  <a:schemeClr val="bg1"/>
                </a:solidFill>
              </a:rPr>
              <a:t>allow</a:t>
            </a:r>
          </a:p>
          <a:p>
            <a:pPr lvl="0"/>
            <a:r>
              <a:rPr lang="en-US" sz="2400" dirty="0">
                <a:solidFill>
                  <a:schemeClr val="bg1"/>
                </a:solidFill>
              </a:rPr>
              <a:t> </a:t>
            </a:r>
            <a:r>
              <a:rPr lang="en-US" sz="2400" dirty="0" smtClean="0">
                <a:solidFill>
                  <a:schemeClr val="bg1"/>
                </a:solidFill>
              </a:rPr>
              <a:t>      the </a:t>
            </a:r>
            <a:r>
              <a:rPr lang="en-US" sz="2400" dirty="0">
                <a:solidFill>
                  <a:schemeClr val="bg1"/>
                </a:solidFill>
              </a:rPr>
              <a:t>user to login to the system.</a:t>
            </a:r>
          </a:p>
          <a:p>
            <a:pPr marL="457200" indent="-457200">
              <a:buAutoNum type="arabicPeriod" startAt="7"/>
            </a:pPr>
            <a:r>
              <a:rPr lang="en-US" sz="2400" dirty="0" smtClean="0">
                <a:solidFill>
                  <a:schemeClr val="bg1"/>
                </a:solidFill>
              </a:rPr>
              <a:t>If </a:t>
            </a:r>
            <a:r>
              <a:rPr lang="en-US" sz="2400" dirty="0">
                <a:solidFill>
                  <a:schemeClr val="bg1"/>
                </a:solidFill>
              </a:rPr>
              <a:t>the ID and password does not match, interface shows </a:t>
            </a:r>
            <a:r>
              <a:rPr lang="en-US" sz="2400" dirty="0" smtClean="0">
                <a:solidFill>
                  <a:schemeClr val="bg1"/>
                </a:solidFill>
              </a:rPr>
              <a:t>a</a:t>
            </a:r>
          </a:p>
          <a:p>
            <a:r>
              <a:rPr lang="en-US" sz="2400" dirty="0">
                <a:solidFill>
                  <a:schemeClr val="bg1"/>
                </a:solidFill>
              </a:rPr>
              <a:t> </a:t>
            </a:r>
            <a:r>
              <a:rPr lang="en-US" sz="2400" dirty="0" smtClean="0">
                <a:solidFill>
                  <a:schemeClr val="bg1"/>
                </a:solidFill>
              </a:rPr>
              <a:t>      </a:t>
            </a:r>
            <a:r>
              <a:rPr lang="en-US" sz="2400" dirty="0">
                <a:solidFill>
                  <a:schemeClr val="bg1"/>
                </a:solidFill>
              </a:rPr>
              <a:t>“wrong user id and password” message.</a:t>
            </a:r>
            <a:endParaRPr lang="en-US" sz="2400" dirty="0">
              <a:solidFill>
                <a:schemeClr val="bg1"/>
              </a:solidFill>
              <a:cs typeface="Calibri"/>
            </a:endParaRPr>
          </a:p>
        </p:txBody>
      </p:sp>
      <p:pic>
        <p:nvPicPr>
          <p:cNvPr id="4098" name="Picture 2" descr="Oracle Errors | ORA-01017: invalid username/password; logon denied |  ORA-01017 | ORA-01017: invalid username/password;"/>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353" b="91367" l="2000" r="99000">
                        <a14:foregroundMark x1="2000" y1="17986" x2="3333" y2="92086"/>
                        <a14:foregroundMark x1="6333" y1="18705" x2="6333" y2="18705"/>
                        <a14:foregroundMark x1="8333" y1="20144" x2="89000" y2="20144"/>
                      </a14:backgroundRemoval>
                    </a14:imgEffect>
                  </a14:imgLayer>
                </a14:imgProps>
              </a:ext>
              <a:ext uri="{28A0092B-C50C-407E-A947-70E740481C1C}">
                <a14:useLocalDpi xmlns:a14="http://schemas.microsoft.com/office/drawing/2010/main" val="0"/>
              </a:ext>
            </a:extLst>
          </a:blip>
          <a:srcRect l="3195"/>
          <a:stretch/>
        </p:blipFill>
        <p:spPr bwMode="auto">
          <a:xfrm>
            <a:off x="1510466" y="4204724"/>
            <a:ext cx="3564300" cy="17059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730988" y="4642680"/>
            <a:ext cx="2715906" cy="1077218"/>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Invalid admin credentials</a:t>
            </a:r>
            <a:endParaRPr lang="en-US" sz="3200" dirty="0">
              <a:solidFill>
                <a:schemeClr val="bg1"/>
              </a:solidFill>
              <a:latin typeface="Tekton Pro Cond"/>
            </a:endParaRPr>
          </a:p>
        </p:txBody>
      </p:sp>
      <p:sp>
        <p:nvSpPr>
          <p:cNvPr id="8" name="Right Arrow 7"/>
          <p:cNvSpPr/>
          <p:nvPr/>
        </p:nvSpPr>
        <p:spPr>
          <a:xfrm>
            <a:off x="5074766" y="493897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1773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79512"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1.User Panel Features </a:t>
            </a:r>
            <a:r>
              <a:rPr lang="en-IN" sz="3200" b="1" dirty="0">
                <a:solidFill>
                  <a:schemeClr val="bg1"/>
                </a:solidFill>
                <a:latin typeface="Tekton Pro Cond"/>
              </a:rPr>
              <a:t>- Algorithm</a:t>
            </a:r>
            <a:endParaRPr lang="en-US" sz="3200" dirty="0">
              <a:solidFill>
                <a:schemeClr val="bg1"/>
              </a:solidFill>
              <a:latin typeface="Tekton Pro Cond"/>
            </a:endParaRPr>
          </a:p>
        </p:txBody>
      </p:sp>
      <p:sp>
        <p:nvSpPr>
          <p:cNvPr id="9" name="Rectangle 8"/>
          <p:cNvSpPr/>
          <p:nvPr/>
        </p:nvSpPr>
        <p:spPr>
          <a:xfrm>
            <a:off x="552734" y="1826151"/>
            <a:ext cx="8038531" cy="1200329"/>
          </a:xfrm>
          <a:prstGeom prst="rect">
            <a:avLst/>
          </a:prstGeom>
        </p:spPr>
        <p:txBody>
          <a:bodyPr wrap="square" lIns="91440" tIns="45720" rIns="91440" bIns="45720" anchor="t">
            <a:spAutoFit/>
          </a:bodyPr>
          <a:lstStyle/>
          <a:p>
            <a:pPr marL="457200" lvl="0" indent="-457200">
              <a:buFont typeface="+mj-lt"/>
              <a:buAutoNum type="arabicPeriod"/>
            </a:pPr>
            <a:r>
              <a:rPr lang="en-US" sz="2400" dirty="0" smtClean="0">
                <a:solidFill>
                  <a:schemeClr val="bg1"/>
                </a:solidFill>
              </a:rPr>
              <a:t>The </a:t>
            </a:r>
            <a:r>
              <a:rPr lang="en-US" sz="2400" dirty="0">
                <a:solidFill>
                  <a:schemeClr val="bg1"/>
                </a:solidFill>
              </a:rPr>
              <a:t>system displays a menu with many features for the user interface allowing the user to choose among them to access and update information and also to raise request.</a:t>
            </a:r>
          </a:p>
        </p:txBody>
      </p:sp>
      <p:pic>
        <p:nvPicPr>
          <p:cNvPr id="5122" name="Picture 2" descr="Web And UI UX Designer Royalty Free Cliparts, Vectors, And Stock  Illustration. Image 8349418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543" b="99769" l="2846" r="97385">
                        <a14:foregroundMark x1="19846" y1="34411" x2="19846" y2="34411"/>
                        <a14:foregroundMark x1="16462" y1="28176" x2="16462" y2="44573"/>
                        <a14:foregroundMark x1="16769" y1="45035" x2="27615" y2="45727"/>
                        <a14:foregroundMark x1="27769" y1="44804" x2="27769" y2="27483"/>
                        <a14:foregroundMark x1="26231" y1="27252" x2="16615" y2="36952"/>
                        <a14:foregroundMark x1="18615" y1="37875" x2="23077" y2="42956"/>
                        <a14:foregroundMark x1="18615" y1="59238" x2="24923" y2="63626"/>
                        <a14:foregroundMark x1="24462" y1="57852" x2="22308" y2="61547"/>
                        <a14:foregroundMark x1="46077" y1="89376" x2="45769" y2="97229"/>
                        <a14:foregroundMark x1="52769" y1="89376" x2="53231" y2="96767"/>
                        <a14:foregroundMark x1="53385" y1="20092" x2="66615" y2="7968"/>
                        <a14:foregroundMark x1="55846" y1="8661" x2="59231" y2="12587"/>
                        <a14:foregroundMark x1="54769" y1="18707" x2="66154" y2="24711"/>
                        <a14:foregroundMark x1="44231" y1="50000" x2="50154" y2="63626"/>
                        <a14:foregroundMark x1="56308" y1="48845" x2="44077" y2="54157"/>
                        <a14:foregroundMark x1="45000" y1="56697" x2="56923" y2="53002"/>
                        <a14:foregroundMark x1="55538" y1="59700" x2="49077" y2="53926"/>
                        <a14:foregroundMark x1="78462" y1="67898" x2="78462" y2="67898"/>
                        <a14:foregroundMark x1="75692" y1="57852" x2="85154" y2="69977"/>
                        <a14:foregroundMark x1="72846" y1="58314" x2="75308" y2="74711"/>
                        <a14:foregroundMark x1="83769" y1="70554" x2="74231" y2="79561"/>
                      </a14:backgroundRemoval>
                    </a14:imgEffect>
                  </a14:imgLayer>
                </a14:imgProps>
              </a:ext>
              <a:ext uri="{28A0092B-C50C-407E-A947-70E740481C1C}">
                <a14:useLocalDpi xmlns:a14="http://schemas.microsoft.com/office/drawing/2010/main" val="0"/>
              </a:ext>
            </a:extLst>
          </a:blip>
          <a:srcRect/>
          <a:stretch>
            <a:fillRect/>
          </a:stretch>
        </p:blipFill>
        <p:spPr bwMode="auto">
          <a:xfrm>
            <a:off x="453852" y="2813669"/>
            <a:ext cx="5416501" cy="36082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642088" y="4124022"/>
            <a:ext cx="2715906" cy="1200329"/>
          </a:xfrm>
          <a:prstGeom prst="rect">
            <a:avLst/>
          </a:prstGeom>
          <a:noFill/>
        </p:spPr>
        <p:txBody>
          <a:bodyPr wrap="square" lIns="91440" tIns="45720" rIns="91440" bIns="45720" rtlCol="0" anchor="t">
            <a:spAutoFit/>
          </a:bodyPr>
          <a:lstStyle/>
          <a:p>
            <a:pPr lvl="0" algn="ctr"/>
            <a:r>
              <a:rPr lang="en-IN" sz="2400" b="1" dirty="0" smtClean="0">
                <a:solidFill>
                  <a:schemeClr val="bg1"/>
                </a:solidFill>
                <a:latin typeface="Tekton Pro Cond"/>
              </a:rPr>
              <a:t>Employee accessing the features through user interface</a:t>
            </a:r>
            <a:endParaRPr lang="en-US" sz="2400" dirty="0">
              <a:solidFill>
                <a:schemeClr val="bg1"/>
              </a:solidFill>
              <a:latin typeface="Tekton Pro Cond"/>
            </a:endParaRPr>
          </a:p>
        </p:txBody>
      </p:sp>
      <p:sp>
        <p:nvSpPr>
          <p:cNvPr id="10" name="Right Arrow 9"/>
          <p:cNvSpPr/>
          <p:nvPr/>
        </p:nvSpPr>
        <p:spPr>
          <a:xfrm>
            <a:off x="4963754" y="4337676"/>
            <a:ext cx="678334" cy="280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68506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4365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2333" y="1901050"/>
            <a:ext cx="8038531" cy="2554545"/>
          </a:xfrm>
          <a:prstGeom prst="rect">
            <a:avLst/>
          </a:prstGeom>
        </p:spPr>
        <p:txBody>
          <a:bodyPr wrap="square" lIns="91440" tIns="45720" rIns="91440" bIns="45720" anchor="t">
            <a:spAutoFit/>
          </a:bodyPr>
          <a:lstStyle/>
          <a:p>
            <a:r>
              <a:rPr lang="en-US" sz="2000" dirty="0">
                <a:solidFill>
                  <a:schemeClr val="bg1"/>
                </a:solidFill>
              </a:rPr>
              <a:t>1.1 </a:t>
            </a:r>
            <a:r>
              <a:rPr lang="en-US" sz="2000" b="1" dirty="0">
                <a:solidFill>
                  <a:schemeClr val="bg1"/>
                </a:solidFill>
              </a:rPr>
              <a:t>UPDATE PASSWORD-</a:t>
            </a:r>
            <a:endParaRPr lang="en-US" sz="2000" dirty="0">
              <a:solidFill>
                <a:schemeClr val="bg1"/>
              </a:solidFill>
            </a:endParaRPr>
          </a:p>
          <a:p>
            <a:r>
              <a:rPr lang="en-US" sz="2000" dirty="0">
                <a:solidFill>
                  <a:schemeClr val="bg1"/>
                </a:solidFill>
              </a:rPr>
              <a:t>1.1.1 The interface </a:t>
            </a:r>
            <a:r>
              <a:rPr lang="en-US" sz="2000" dirty="0" smtClean="0">
                <a:solidFill>
                  <a:schemeClr val="bg1"/>
                </a:solidFill>
              </a:rPr>
              <a:t>asks </a:t>
            </a:r>
            <a:r>
              <a:rPr lang="en-US" sz="2000" dirty="0">
                <a:solidFill>
                  <a:schemeClr val="bg1"/>
                </a:solidFill>
              </a:rPr>
              <a:t>the user to enter the existing password.</a:t>
            </a:r>
          </a:p>
          <a:p>
            <a:r>
              <a:rPr lang="en-US" sz="2000" dirty="0">
                <a:solidFill>
                  <a:schemeClr val="bg1"/>
                </a:solidFill>
              </a:rPr>
              <a:t>1.1.2 Allows the user to enter the new password.</a:t>
            </a:r>
          </a:p>
          <a:p>
            <a:r>
              <a:rPr lang="en-US" sz="2000" dirty="0">
                <a:solidFill>
                  <a:schemeClr val="bg1"/>
                </a:solidFill>
              </a:rPr>
              <a:t>1.1.3 </a:t>
            </a:r>
            <a:r>
              <a:rPr lang="en-US" sz="2000" dirty="0" smtClean="0">
                <a:solidFill>
                  <a:schemeClr val="bg1"/>
                </a:solidFill>
              </a:rPr>
              <a:t>Asks </a:t>
            </a:r>
            <a:r>
              <a:rPr lang="en-US" sz="2000" dirty="0">
                <a:solidFill>
                  <a:schemeClr val="bg1"/>
                </a:solidFill>
              </a:rPr>
              <a:t>the user to confirm the new password by </a:t>
            </a:r>
            <a:r>
              <a:rPr lang="en-IN" sz="2000" dirty="0">
                <a:solidFill>
                  <a:schemeClr val="bg1"/>
                </a:solidFill>
              </a:rPr>
              <a:t>		</a:t>
            </a:r>
            <a:endParaRPr lang="en-IN" sz="2000" dirty="0" smtClean="0">
              <a:solidFill>
                <a:schemeClr val="bg1"/>
              </a:solidFill>
            </a:endParaRPr>
          </a:p>
          <a:p>
            <a:r>
              <a:rPr lang="en-IN" sz="2000" dirty="0">
                <a:solidFill>
                  <a:schemeClr val="bg1"/>
                </a:solidFill>
              </a:rPr>
              <a:t> </a:t>
            </a:r>
            <a:r>
              <a:rPr lang="en-IN" sz="2000" dirty="0" smtClean="0">
                <a:solidFill>
                  <a:schemeClr val="bg1"/>
                </a:solidFill>
              </a:rPr>
              <a:t>         </a:t>
            </a:r>
            <a:r>
              <a:rPr lang="en-US" sz="2000" dirty="0" smtClean="0">
                <a:solidFill>
                  <a:schemeClr val="bg1"/>
                </a:solidFill>
              </a:rPr>
              <a:t>re entering </a:t>
            </a:r>
            <a:r>
              <a:rPr lang="en-US" sz="2000" dirty="0">
                <a:solidFill>
                  <a:schemeClr val="bg1"/>
                </a:solidFill>
              </a:rPr>
              <a:t>it.</a:t>
            </a:r>
          </a:p>
          <a:p>
            <a:r>
              <a:rPr lang="en-US" sz="2000" dirty="0">
                <a:solidFill>
                  <a:schemeClr val="bg1"/>
                </a:solidFill>
              </a:rPr>
              <a:t>1.1.4 The new password is updated and shows a message </a:t>
            </a:r>
            <a:r>
              <a:rPr lang="en-US" sz="2000" dirty="0" smtClean="0">
                <a:solidFill>
                  <a:schemeClr val="bg1"/>
                </a:solidFill>
              </a:rPr>
              <a:t>as </a:t>
            </a:r>
            <a:r>
              <a:rPr lang="en-US" sz="2000" dirty="0">
                <a:solidFill>
                  <a:schemeClr val="bg1"/>
                </a:solidFill>
              </a:rPr>
              <a:t>“</a:t>
            </a:r>
            <a:r>
              <a:rPr lang="en-US" sz="2000" dirty="0" smtClean="0">
                <a:solidFill>
                  <a:schemeClr val="bg1"/>
                </a:solidFill>
              </a:rPr>
              <a:t>Password</a:t>
            </a:r>
          </a:p>
          <a:p>
            <a:r>
              <a:rPr lang="en-US" sz="2000" dirty="0">
                <a:solidFill>
                  <a:schemeClr val="bg1"/>
                </a:solidFill>
              </a:rPr>
              <a:t> </a:t>
            </a:r>
            <a:r>
              <a:rPr lang="en-US" sz="2000" dirty="0" smtClean="0">
                <a:solidFill>
                  <a:schemeClr val="bg1"/>
                </a:solidFill>
              </a:rPr>
              <a:t>          </a:t>
            </a:r>
            <a:r>
              <a:rPr lang="en-US" sz="2000" dirty="0">
                <a:solidFill>
                  <a:schemeClr val="bg1"/>
                </a:solidFill>
              </a:rPr>
              <a:t>updated”</a:t>
            </a:r>
          </a:p>
          <a:p>
            <a:r>
              <a:rPr lang="en-US" sz="2000" dirty="0">
                <a:solidFill>
                  <a:schemeClr val="bg1"/>
                </a:solidFill>
              </a:rPr>
              <a:t>1.1.5 Back to menu</a:t>
            </a:r>
          </a:p>
        </p:txBody>
      </p:sp>
      <p:sp>
        <p:nvSpPr>
          <p:cNvPr id="10" name="TextBox 9"/>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1.1 UPDATE PASSWORD</a:t>
            </a:r>
            <a:endParaRPr lang="en-US" sz="3200" dirty="0">
              <a:solidFill>
                <a:schemeClr val="bg1"/>
              </a:solidFill>
              <a:latin typeface="Tekton Pro Cond"/>
            </a:endParaRPr>
          </a:p>
        </p:txBody>
      </p:sp>
      <p:pic>
        <p:nvPicPr>
          <p:cNvPr id="6146" name="Picture 2" descr="Businessman forgot the password of email — Stock Vector © Yauhen44  #115577724"/>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3418" b="92578" l="7813" r="89844">
                        <a14:foregroundMark x1="19434" y1="18262" x2="19434" y2="18262"/>
                        <a14:foregroundMark x1="44434" y1="40527" x2="58594" y2="39648"/>
                        <a14:foregroundMark x1="47852" y1="53906" x2="40332" y2="67969"/>
                        <a14:foregroundMark x1="52051" y1="52930" x2="58301" y2="74805"/>
                        <a14:foregroundMark x1="55859" y1="57129" x2="77246" y2="69238"/>
                        <a14:foregroundMark x1="22363" y1="7520" x2="15625" y2="15332"/>
                      </a14:backgroundRemoval>
                    </a14:imgEffect>
                  </a14:imgLayer>
                </a14:imgProps>
              </a:ext>
              <a:ext uri="{28A0092B-C50C-407E-A947-70E740481C1C}">
                <a14:useLocalDpi xmlns:a14="http://schemas.microsoft.com/office/drawing/2010/main" val="0"/>
              </a:ext>
            </a:extLst>
          </a:blip>
          <a:srcRect/>
          <a:stretch>
            <a:fillRect/>
          </a:stretch>
        </p:blipFill>
        <p:spPr bwMode="auto">
          <a:xfrm>
            <a:off x="2545143" y="4009554"/>
            <a:ext cx="2418611" cy="2418611"/>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383563" y="4803362"/>
            <a:ext cx="2715906" cy="830997"/>
          </a:xfrm>
          <a:prstGeom prst="rect">
            <a:avLst/>
          </a:prstGeom>
          <a:noFill/>
        </p:spPr>
        <p:txBody>
          <a:bodyPr wrap="square" lIns="91440" tIns="45720" rIns="91440" bIns="45720" rtlCol="0" anchor="t">
            <a:spAutoFit/>
          </a:bodyPr>
          <a:lstStyle/>
          <a:p>
            <a:pPr lvl="0" algn="ctr"/>
            <a:r>
              <a:rPr lang="en-IN" sz="2400" b="1" dirty="0" smtClean="0">
                <a:solidFill>
                  <a:schemeClr val="bg1"/>
                </a:solidFill>
                <a:latin typeface="Tekton Pro Cond"/>
              </a:rPr>
              <a:t>Employee being able to update his new password</a:t>
            </a:r>
            <a:endParaRPr lang="en-US" sz="2400" dirty="0">
              <a:solidFill>
                <a:schemeClr val="bg1"/>
              </a:solidFill>
              <a:latin typeface="Tekton Pro Cond"/>
            </a:endParaRPr>
          </a:p>
        </p:txBody>
      </p:sp>
      <p:sp>
        <p:nvSpPr>
          <p:cNvPr id="11" name="Right Arrow 10"/>
          <p:cNvSpPr/>
          <p:nvPr/>
        </p:nvSpPr>
        <p:spPr>
          <a:xfrm>
            <a:off x="4598826" y="5021722"/>
            <a:ext cx="678334" cy="280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6996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25724" y="381"/>
            <a:ext cx="548680" cy="548680"/>
          </a:xfrm>
          <a:prstGeom prst="rect">
            <a:avLst/>
          </a:prstGeom>
          <a:noFill/>
        </p:spPr>
      </p:pic>
      <p:sp>
        <p:nvSpPr>
          <p:cNvPr id="3" name="Rounded Rectangle 2"/>
          <p:cNvSpPr/>
          <p:nvPr/>
        </p:nvSpPr>
        <p:spPr>
          <a:xfrm>
            <a:off x="177380" y="550813"/>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475656" y="978595"/>
            <a:ext cx="6192688" cy="584775"/>
          </a:xfrm>
          <a:prstGeom prst="rect">
            <a:avLst/>
          </a:prstGeom>
          <a:noFill/>
        </p:spPr>
        <p:txBody>
          <a:bodyPr wrap="square" rtlCol="0">
            <a:spAutoFit/>
          </a:bodyPr>
          <a:lstStyle/>
          <a:p>
            <a:pPr algn="ctr"/>
            <a:r>
              <a:rPr lang="en-IN" sz="3200" b="1" dirty="0">
                <a:solidFill>
                  <a:schemeClr val="bg1"/>
                </a:solidFill>
                <a:latin typeface="Tekton Pro Cond" panose="020F0606020208020904" pitchFamily="34" charset="0"/>
                <a:cs typeface="Times New Roman" pitchFamily="18" charset="0"/>
              </a:rPr>
              <a:t>Problem Definition</a:t>
            </a:r>
          </a:p>
        </p:txBody>
      </p:sp>
      <p:sp>
        <p:nvSpPr>
          <p:cNvPr id="4" name="Rectangle 3"/>
          <p:cNvSpPr/>
          <p:nvPr/>
        </p:nvSpPr>
        <p:spPr>
          <a:xfrm>
            <a:off x="728192" y="1748122"/>
            <a:ext cx="7596942" cy="2554545"/>
          </a:xfrm>
          <a:prstGeom prst="rect">
            <a:avLst/>
          </a:prstGeom>
        </p:spPr>
        <p:txBody>
          <a:bodyPr wrap="square">
            <a:spAutoFit/>
          </a:bodyPr>
          <a:lstStyle/>
          <a:p>
            <a:r>
              <a:rPr lang="en-US" sz="2000" dirty="0">
                <a:solidFill>
                  <a:schemeClr val="bg1"/>
                </a:solidFill>
              </a:rPr>
              <a:t>To design an Employee Management system to keep employee’s information like Attendance, Finance, Leave, Performance and Training record, etc., under some constraints/conditions such as:</a:t>
            </a:r>
            <a:endParaRPr lang="en-US" sz="1400" dirty="0">
              <a:solidFill>
                <a:schemeClr val="bg1"/>
              </a:solidFill>
            </a:endParaRPr>
          </a:p>
          <a:p>
            <a:pPr marL="342900" lvl="0" indent="-342900">
              <a:buFont typeface="Arial" panose="020B0604020202020204" pitchFamily="34" charset="0"/>
              <a:buChar char="•"/>
            </a:pPr>
            <a:r>
              <a:rPr lang="en-US" sz="2000" dirty="0">
                <a:solidFill>
                  <a:schemeClr val="bg1"/>
                </a:solidFill>
              </a:rPr>
              <a:t>Employee Management System (EMS) has two types of login.</a:t>
            </a:r>
            <a:endParaRPr lang="en-US" sz="1400" dirty="0">
              <a:solidFill>
                <a:schemeClr val="bg1"/>
              </a:solidFill>
            </a:endParaRPr>
          </a:p>
          <a:p>
            <a:pPr marL="800100" lvl="1" indent="-342900">
              <a:buFont typeface="Wingdings" panose="05000000000000000000" pitchFamily="2" charset="2"/>
              <a:buChar char="§"/>
            </a:pPr>
            <a:r>
              <a:rPr lang="en-US" sz="2000" dirty="0">
                <a:solidFill>
                  <a:schemeClr val="bg1"/>
                </a:solidFill>
              </a:rPr>
              <a:t>Employee/User Login</a:t>
            </a:r>
            <a:endParaRPr lang="en-US" sz="1400" dirty="0">
              <a:solidFill>
                <a:schemeClr val="bg1"/>
              </a:solidFill>
            </a:endParaRPr>
          </a:p>
          <a:p>
            <a:pPr marL="800100" lvl="1" indent="-342900">
              <a:buFont typeface="Wingdings" panose="05000000000000000000" pitchFamily="2" charset="2"/>
              <a:buChar char="§"/>
            </a:pPr>
            <a:r>
              <a:rPr lang="en-US" sz="2000" dirty="0">
                <a:solidFill>
                  <a:schemeClr val="bg1"/>
                </a:solidFill>
              </a:rPr>
              <a:t>Admin Login</a:t>
            </a:r>
            <a:endParaRPr lang="en-US" sz="1400" dirty="0">
              <a:solidFill>
                <a:schemeClr val="bg1"/>
              </a:solidFill>
            </a:endParaRPr>
          </a:p>
          <a:p>
            <a:pPr marL="342900" lvl="0" indent="-342900">
              <a:buFont typeface="Arial" panose="020B0604020202020204" pitchFamily="34" charset="0"/>
              <a:buChar char="•"/>
            </a:pPr>
            <a:r>
              <a:rPr lang="en-US" sz="2000" dirty="0">
                <a:solidFill>
                  <a:schemeClr val="bg1"/>
                </a:solidFill>
              </a:rPr>
              <a:t>Users can only access ‘User Login’ and Admins can access the ‘Admin Login’.</a:t>
            </a:r>
            <a:endParaRPr lang="en-US" sz="1400" dirty="0">
              <a:solidFill>
                <a:schemeClr val="bg1"/>
              </a:solidFill>
            </a:endParaRPr>
          </a:p>
        </p:txBody>
      </p:sp>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backgroundMark x1="32750" y1="95667" x2="32750" y2="95667"/>
                        <a14:backgroundMark x1="32750" y1="96000" x2="44000" y2="97667"/>
                      </a14:backgroundRemoval>
                    </a14:imgEffect>
                  </a14:imgLayer>
                </a14:imgProps>
              </a:ext>
            </a:extLst>
          </a:blip>
          <a:stretch>
            <a:fillRect/>
          </a:stretch>
        </p:blipFill>
        <p:spPr>
          <a:xfrm>
            <a:off x="728192" y="4166189"/>
            <a:ext cx="3090680" cy="2318010"/>
          </a:xfrm>
          <a:prstGeom prst="rect">
            <a:avLst/>
          </a:prstGeom>
          <a:ln>
            <a:noFill/>
          </a:ln>
          <a:effectLst>
            <a:glow rad="139700">
              <a:schemeClr val="accent2">
                <a:satMod val="175000"/>
                <a:alpha val="40000"/>
              </a:schemeClr>
            </a:glow>
            <a:outerShdw blurRad="292100" dist="139700" dir="2700000" algn="tl" rotWithShape="0">
              <a:srgbClr val="333333">
                <a:alpha val="65000"/>
              </a:srgbClr>
            </a:outerShdw>
          </a:effectLst>
        </p:spPr>
      </p:pic>
      <p:pic>
        <p:nvPicPr>
          <p:cNvPr id="1026" name="Picture 2" descr="Login User System Administrator Image, PNG, 512x512px, Login,  Communication, Finger, Human Behavior, Information Download Free"/>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8047" l="10000" r="90000"/>
                    </a14:imgEffect>
                  </a14:imgLayer>
                </a14:imgProps>
              </a:ext>
              <a:ext uri="{28A0092B-C50C-407E-A947-70E740481C1C}">
                <a14:useLocalDpi xmlns:a14="http://schemas.microsoft.com/office/drawing/2010/main" val="0"/>
              </a:ext>
            </a:extLst>
          </a:blip>
          <a:srcRect/>
          <a:stretch>
            <a:fillRect/>
          </a:stretch>
        </p:blipFill>
        <p:spPr bwMode="auto">
          <a:xfrm>
            <a:off x="4917411" y="4166189"/>
            <a:ext cx="3407723" cy="2127750"/>
          </a:xfrm>
          <a:prstGeom prst="rect">
            <a:avLst/>
          </a:prstGeom>
          <a:noFill/>
          <a:effectLst>
            <a:glow rad="101600">
              <a:srgbClr val="92D050">
                <a:alpha val="60000"/>
              </a:srgbClr>
            </a:glo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4365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2333" y="1778220"/>
            <a:ext cx="8038531" cy="3170099"/>
          </a:xfrm>
          <a:prstGeom prst="rect">
            <a:avLst/>
          </a:prstGeom>
        </p:spPr>
        <p:txBody>
          <a:bodyPr wrap="square" lIns="91440" tIns="45720" rIns="91440" bIns="45720" anchor="t">
            <a:spAutoFit/>
          </a:bodyPr>
          <a:lstStyle/>
          <a:p>
            <a:r>
              <a:rPr lang="en-US" sz="2000" dirty="0">
                <a:solidFill>
                  <a:schemeClr val="bg1"/>
                </a:solidFill>
              </a:rPr>
              <a:t>1.2</a:t>
            </a:r>
            <a:r>
              <a:rPr lang="en-US" sz="2000" b="1" dirty="0">
                <a:solidFill>
                  <a:schemeClr val="bg1"/>
                </a:solidFill>
              </a:rPr>
              <a:t> MANAGE PERSONAL DETAILS-</a:t>
            </a:r>
            <a:endParaRPr lang="en-US" sz="2000" dirty="0">
              <a:solidFill>
                <a:schemeClr val="bg1"/>
              </a:solidFill>
            </a:endParaRPr>
          </a:p>
          <a:p>
            <a:r>
              <a:rPr lang="en-US" sz="2000" dirty="0">
                <a:solidFill>
                  <a:schemeClr val="bg1"/>
                </a:solidFill>
              </a:rPr>
              <a:t>1.2.1 The system displays all the details of the user which </a:t>
            </a:r>
            <a:r>
              <a:rPr lang="en-US" sz="2000" dirty="0" smtClean="0">
                <a:solidFill>
                  <a:schemeClr val="bg1"/>
                </a:solidFill>
              </a:rPr>
              <a:t>is </a:t>
            </a:r>
            <a:r>
              <a:rPr lang="en-US" sz="2000" dirty="0">
                <a:solidFill>
                  <a:schemeClr val="bg1"/>
                </a:solidFill>
              </a:rPr>
              <a:t>already </a:t>
            </a:r>
            <a:endParaRPr lang="en-US" sz="2000" dirty="0" smtClean="0">
              <a:solidFill>
                <a:schemeClr val="bg1"/>
              </a:solidFill>
            </a:endParaRPr>
          </a:p>
          <a:p>
            <a:r>
              <a:rPr lang="en-US" sz="2000" dirty="0" smtClean="0">
                <a:solidFill>
                  <a:schemeClr val="bg1"/>
                </a:solidFill>
              </a:rPr>
              <a:t>           registered</a:t>
            </a:r>
            <a:r>
              <a:rPr lang="en-US" sz="2000" dirty="0">
                <a:solidFill>
                  <a:schemeClr val="bg1"/>
                </a:solidFill>
              </a:rPr>
              <a:t>.</a:t>
            </a:r>
          </a:p>
          <a:p>
            <a:r>
              <a:rPr lang="en-US" sz="2000" dirty="0">
                <a:solidFill>
                  <a:schemeClr val="bg1"/>
                </a:solidFill>
              </a:rPr>
              <a:t>1.2.2 The interface allows the user to update any change </a:t>
            </a:r>
            <a:r>
              <a:rPr lang="en-US" sz="2000" dirty="0" smtClean="0">
                <a:solidFill>
                  <a:schemeClr val="bg1"/>
                </a:solidFill>
              </a:rPr>
              <a:t>in </a:t>
            </a:r>
            <a:r>
              <a:rPr lang="en-US" sz="2000" dirty="0">
                <a:solidFill>
                  <a:schemeClr val="bg1"/>
                </a:solidFill>
              </a:rPr>
              <a:t>the personal </a:t>
            </a:r>
            <a:r>
              <a:rPr lang="en-US" sz="2000" dirty="0" smtClean="0">
                <a:solidFill>
                  <a:schemeClr val="bg1"/>
                </a:solidFill>
              </a:rPr>
              <a:t> </a:t>
            </a:r>
          </a:p>
          <a:p>
            <a:r>
              <a:rPr lang="en-US" sz="2000" dirty="0">
                <a:solidFill>
                  <a:schemeClr val="bg1"/>
                </a:solidFill>
              </a:rPr>
              <a:t>  </a:t>
            </a:r>
            <a:r>
              <a:rPr lang="en-US" sz="2000" dirty="0" smtClean="0">
                <a:solidFill>
                  <a:schemeClr val="bg1"/>
                </a:solidFill>
              </a:rPr>
              <a:t>        details </a:t>
            </a:r>
            <a:r>
              <a:rPr lang="en-US" sz="2000" dirty="0">
                <a:solidFill>
                  <a:schemeClr val="bg1"/>
                </a:solidFill>
              </a:rPr>
              <a:t>like name, address, contact no. </a:t>
            </a:r>
            <a:r>
              <a:rPr lang="en-US" sz="2000" dirty="0" smtClean="0">
                <a:solidFill>
                  <a:schemeClr val="bg1"/>
                </a:solidFill>
              </a:rPr>
              <a:t>etc</a:t>
            </a:r>
            <a:r>
              <a:rPr lang="en-US" sz="2000" dirty="0">
                <a:solidFill>
                  <a:schemeClr val="bg1"/>
                </a:solidFill>
              </a:rPr>
              <a:t>., in the respective </a:t>
            </a:r>
            <a:endParaRPr lang="en-US" sz="2000" dirty="0" smtClean="0">
              <a:solidFill>
                <a:schemeClr val="bg1"/>
              </a:solidFill>
            </a:endParaRPr>
          </a:p>
          <a:p>
            <a:r>
              <a:rPr lang="en-US" sz="2000" dirty="0">
                <a:solidFill>
                  <a:schemeClr val="bg1"/>
                </a:solidFill>
              </a:rPr>
              <a:t> </a:t>
            </a:r>
            <a:r>
              <a:rPr lang="en-US" sz="2000" dirty="0" smtClean="0">
                <a:solidFill>
                  <a:schemeClr val="bg1"/>
                </a:solidFill>
              </a:rPr>
              <a:t>          box/space </a:t>
            </a:r>
            <a:r>
              <a:rPr lang="en-US" sz="2000" dirty="0">
                <a:solidFill>
                  <a:schemeClr val="bg1"/>
                </a:solidFill>
              </a:rPr>
              <a:t>given.</a:t>
            </a:r>
          </a:p>
          <a:p>
            <a:r>
              <a:rPr lang="en-US" sz="2000" dirty="0">
                <a:solidFill>
                  <a:schemeClr val="bg1"/>
                </a:solidFill>
              </a:rPr>
              <a:t>1.2.3 An icon named ‘Update’ will be displayed at the end </a:t>
            </a:r>
            <a:r>
              <a:rPr lang="en-US" sz="2000" dirty="0" smtClean="0">
                <a:solidFill>
                  <a:schemeClr val="bg1"/>
                </a:solidFill>
              </a:rPr>
              <a:t>of </a:t>
            </a:r>
            <a:r>
              <a:rPr lang="en-US" sz="2000" dirty="0">
                <a:solidFill>
                  <a:schemeClr val="bg1"/>
                </a:solidFill>
              </a:rPr>
              <a:t>the page.</a:t>
            </a:r>
          </a:p>
          <a:p>
            <a:r>
              <a:rPr lang="en-US" sz="2000" dirty="0">
                <a:solidFill>
                  <a:schemeClr val="bg1"/>
                </a:solidFill>
              </a:rPr>
              <a:t>1.2.4 Once the changes are made the details will get </a:t>
            </a:r>
            <a:r>
              <a:rPr lang="en-IN" sz="2000" dirty="0">
                <a:solidFill>
                  <a:schemeClr val="bg1"/>
                </a:solidFill>
              </a:rPr>
              <a:t>	</a:t>
            </a:r>
            <a:r>
              <a:rPr lang="en-US" sz="2000" dirty="0" smtClean="0">
                <a:solidFill>
                  <a:schemeClr val="bg1"/>
                </a:solidFill>
              </a:rPr>
              <a:t>updated </a:t>
            </a:r>
            <a:r>
              <a:rPr lang="en-US" sz="2000" dirty="0">
                <a:solidFill>
                  <a:schemeClr val="bg1"/>
                </a:solidFill>
              </a:rPr>
              <a:t>upon </a:t>
            </a:r>
            <a:r>
              <a:rPr lang="en-US" sz="2000" dirty="0" smtClean="0">
                <a:solidFill>
                  <a:schemeClr val="bg1"/>
                </a:solidFill>
              </a:rPr>
              <a:t>clicking</a:t>
            </a:r>
          </a:p>
          <a:p>
            <a:r>
              <a:rPr lang="en-US" sz="2000" dirty="0">
                <a:solidFill>
                  <a:schemeClr val="bg1"/>
                </a:solidFill>
              </a:rPr>
              <a:t> </a:t>
            </a:r>
            <a:r>
              <a:rPr lang="en-US" sz="2000" dirty="0" smtClean="0">
                <a:solidFill>
                  <a:schemeClr val="bg1"/>
                </a:solidFill>
              </a:rPr>
              <a:t>         </a:t>
            </a:r>
            <a:r>
              <a:rPr lang="en-US" sz="2000" dirty="0">
                <a:solidFill>
                  <a:schemeClr val="bg1"/>
                </a:solidFill>
              </a:rPr>
              <a:t>on the update icon and </a:t>
            </a:r>
            <a:r>
              <a:rPr lang="en-US" sz="2000" dirty="0" smtClean="0">
                <a:solidFill>
                  <a:schemeClr val="bg1"/>
                </a:solidFill>
              </a:rPr>
              <a:t>displays </a:t>
            </a:r>
            <a:r>
              <a:rPr lang="en-US" sz="2000" dirty="0">
                <a:solidFill>
                  <a:schemeClr val="bg1"/>
                </a:solidFill>
              </a:rPr>
              <a:t>a message as “Details Updated”.</a:t>
            </a:r>
          </a:p>
          <a:p>
            <a:r>
              <a:rPr lang="en-US" sz="2000" dirty="0">
                <a:solidFill>
                  <a:schemeClr val="bg1"/>
                </a:solidFill>
              </a:rPr>
              <a:t>1.2.5 Back to menu.</a:t>
            </a:r>
          </a:p>
        </p:txBody>
      </p:sp>
      <p:sp>
        <p:nvSpPr>
          <p:cNvPr id="10" name="TextBox 9"/>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1.2 MANAGE PERSONAL DETAILS</a:t>
            </a:r>
            <a:endParaRPr lang="en-US" sz="3200" dirty="0">
              <a:solidFill>
                <a:schemeClr val="bg1"/>
              </a:solidFill>
              <a:latin typeface="Tekton Pro Cond"/>
            </a:endParaRPr>
          </a:p>
        </p:txBody>
      </p:sp>
      <p:pic>
        <p:nvPicPr>
          <p:cNvPr id="7170" name="Picture 2" descr="Personal Info Stock Illustrations – 3,651 Personal Info Stock  Illustrations, Vectors &amp; Clipart - Dreamstim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66750" y1="24625" x2="38000" y2="43625"/>
                        <a14:foregroundMark x1="34125" y1="29500" x2="70000" y2="64750"/>
                        <a14:foregroundMark x1="42375" y1="20875" x2="39625" y2="50125"/>
                        <a14:foregroundMark x1="61875" y1="29000" x2="65625" y2="55000"/>
                        <a14:foregroundMark x1="62875" y1="45750" x2="53750" y2="48000"/>
                      </a14:backgroundRemoval>
                    </a14:imgEffect>
                  </a14:imgLayer>
                </a14:imgProps>
              </a:ext>
              <a:ext uri="{28A0092B-C50C-407E-A947-70E740481C1C}">
                <a14:useLocalDpi xmlns:a14="http://schemas.microsoft.com/office/drawing/2010/main" val="0"/>
              </a:ext>
            </a:extLst>
          </a:blip>
          <a:srcRect/>
          <a:stretch>
            <a:fillRect/>
          </a:stretch>
        </p:blipFill>
        <p:spPr bwMode="auto">
          <a:xfrm>
            <a:off x="3162361" y="4653422"/>
            <a:ext cx="1917639" cy="191763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mployee Clipart Computer Worker - Png Download (#1324165) - PinClipart"/>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324" b="96403" l="5000" r="97500">
                        <a14:foregroundMark x1="46250" y1="14676" x2="46250" y2="29065"/>
                      </a14:backgroundRemoval>
                    </a14:imgEffect>
                  </a14:imgLayer>
                </a14:imgProps>
              </a:ext>
              <a:ext uri="{28A0092B-C50C-407E-A947-70E740481C1C}">
                <a14:useLocalDpi xmlns:a14="http://schemas.microsoft.com/office/drawing/2010/main" val="0"/>
              </a:ext>
            </a:extLst>
          </a:blip>
          <a:srcRect/>
          <a:stretch>
            <a:fillRect/>
          </a:stretch>
        </p:blipFill>
        <p:spPr bwMode="auto">
          <a:xfrm>
            <a:off x="5331520" y="4705932"/>
            <a:ext cx="2228435" cy="1759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53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4365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2333" y="1778220"/>
            <a:ext cx="8038531" cy="3170099"/>
          </a:xfrm>
          <a:prstGeom prst="rect">
            <a:avLst/>
          </a:prstGeom>
        </p:spPr>
        <p:txBody>
          <a:bodyPr wrap="square" lIns="91440" tIns="45720" rIns="91440" bIns="45720" anchor="t">
            <a:spAutoFit/>
          </a:bodyPr>
          <a:lstStyle/>
          <a:p>
            <a:r>
              <a:rPr lang="en-US" sz="2000" dirty="0">
                <a:solidFill>
                  <a:schemeClr val="bg1"/>
                </a:solidFill>
              </a:rPr>
              <a:t>1.3 </a:t>
            </a:r>
            <a:r>
              <a:rPr lang="en-US" sz="2000" b="1" dirty="0">
                <a:solidFill>
                  <a:schemeClr val="bg1"/>
                </a:solidFill>
              </a:rPr>
              <a:t>VIEW SALARY-</a:t>
            </a:r>
            <a:endParaRPr lang="en-US" sz="2000" dirty="0">
              <a:solidFill>
                <a:schemeClr val="bg1"/>
              </a:solidFill>
            </a:endParaRPr>
          </a:p>
          <a:p>
            <a:r>
              <a:rPr lang="en-US" sz="2000" dirty="0">
                <a:solidFill>
                  <a:schemeClr val="bg1"/>
                </a:solidFill>
              </a:rPr>
              <a:t>1.3.1 </a:t>
            </a:r>
            <a:r>
              <a:rPr lang="en-US" sz="2000" dirty="0" smtClean="0">
                <a:solidFill>
                  <a:schemeClr val="bg1"/>
                </a:solidFill>
              </a:rPr>
              <a:t>   Shows </a:t>
            </a:r>
            <a:r>
              <a:rPr lang="en-US" sz="2000" dirty="0">
                <a:solidFill>
                  <a:schemeClr val="bg1"/>
                </a:solidFill>
              </a:rPr>
              <a:t>sub features like Payments and Deduction</a:t>
            </a:r>
            <a:r>
              <a:rPr lang="en-US" sz="2000" dirty="0" smtClean="0">
                <a:solidFill>
                  <a:schemeClr val="bg1"/>
                </a:solidFill>
              </a:rPr>
              <a:t>,           </a:t>
            </a:r>
          </a:p>
          <a:p>
            <a:r>
              <a:rPr lang="en-US" sz="2000" dirty="0" smtClean="0">
                <a:solidFill>
                  <a:schemeClr val="bg1"/>
                </a:solidFill>
              </a:rPr>
              <a:t>             Net  salary </a:t>
            </a:r>
            <a:r>
              <a:rPr lang="en-US" sz="2000" dirty="0">
                <a:solidFill>
                  <a:schemeClr val="bg1"/>
                </a:solidFill>
              </a:rPr>
              <a:t>a Duration.</a:t>
            </a:r>
          </a:p>
          <a:p>
            <a:r>
              <a:rPr lang="en-US" sz="2000" dirty="0" smtClean="0">
                <a:solidFill>
                  <a:schemeClr val="bg1"/>
                </a:solidFill>
              </a:rPr>
              <a:t>1.3.2    </a:t>
            </a:r>
            <a:r>
              <a:rPr lang="en-US" sz="2000" dirty="0">
                <a:solidFill>
                  <a:schemeClr val="bg1"/>
                </a:solidFill>
              </a:rPr>
              <a:t>Payment and deduction show the salary payment </a:t>
            </a:r>
            <a:r>
              <a:rPr lang="en-US" sz="2000" dirty="0" smtClean="0">
                <a:solidFill>
                  <a:schemeClr val="bg1"/>
                </a:solidFill>
              </a:rPr>
              <a:t>and </a:t>
            </a:r>
            <a:r>
              <a:rPr lang="en-US" sz="2000" dirty="0">
                <a:solidFill>
                  <a:schemeClr val="bg1"/>
                </a:solidFill>
              </a:rPr>
              <a:t>deductions </a:t>
            </a:r>
            <a:endParaRPr lang="en-US" sz="2000" dirty="0" smtClean="0">
              <a:solidFill>
                <a:schemeClr val="bg1"/>
              </a:solidFill>
            </a:endParaRPr>
          </a:p>
          <a:p>
            <a:r>
              <a:rPr lang="en-US" sz="2000" dirty="0">
                <a:solidFill>
                  <a:schemeClr val="bg1"/>
                </a:solidFill>
              </a:rPr>
              <a:t> </a:t>
            </a:r>
            <a:r>
              <a:rPr lang="en-US" sz="2000" dirty="0" smtClean="0">
                <a:solidFill>
                  <a:schemeClr val="bg1"/>
                </a:solidFill>
              </a:rPr>
              <a:t>            made </a:t>
            </a:r>
            <a:r>
              <a:rPr lang="en-US" sz="2000" dirty="0">
                <a:solidFill>
                  <a:schemeClr val="bg1"/>
                </a:solidFill>
              </a:rPr>
              <a:t>in the salary along with the </a:t>
            </a:r>
            <a:r>
              <a:rPr lang="en-US" sz="2000" dirty="0" smtClean="0">
                <a:solidFill>
                  <a:schemeClr val="bg1"/>
                </a:solidFill>
              </a:rPr>
              <a:t>date</a:t>
            </a:r>
            <a:r>
              <a:rPr lang="en-US" sz="2000" dirty="0">
                <a:solidFill>
                  <a:schemeClr val="bg1"/>
                </a:solidFill>
              </a:rPr>
              <a:t>, time and stating the </a:t>
            </a:r>
            <a:r>
              <a:rPr lang="en-US" sz="2000" dirty="0" smtClean="0">
                <a:solidFill>
                  <a:schemeClr val="bg1"/>
                </a:solidFill>
              </a:rPr>
              <a:t>reason</a:t>
            </a:r>
          </a:p>
          <a:p>
            <a:r>
              <a:rPr lang="en-US" sz="2000" dirty="0">
                <a:solidFill>
                  <a:schemeClr val="bg1"/>
                </a:solidFill>
              </a:rPr>
              <a:t> </a:t>
            </a:r>
            <a:r>
              <a:rPr lang="en-US" sz="2000" dirty="0" smtClean="0">
                <a:solidFill>
                  <a:schemeClr val="bg1"/>
                </a:solidFill>
              </a:rPr>
              <a:t>            </a:t>
            </a:r>
            <a:r>
              <a:rPr lang="en-US" sz="2000" dirty="0">
                <a:solidFill>
                  <a:schemeClr val="bg1"/>
                </a:solidFill>
              </a:rPr>
              <a:t>for deduction in </a:t>
            </a:r>
            <a:r>
              <a:rPr lang="en-US" sz="2000" dirty="0" smtClean="0">
                <a:solidFill>
                  <a:schemeClr val="bg1"/>
                </a:solidFill>
              </a:rPr>
              <a:t>payment </a:t>
            </a:r>
            <a:r>
              <a:rPr lang="en-US" sz="2000" dirty="0">
                <a:solidFill>
                  <a:schemeClr val="bg1"/>
                </a:solidFill>
              </a:rPr>
              <a:t>if any.</a:t>
            </a:r>
          </a:p>
          <a:p>
            <a:r>
              <a:rPr lang="en-US" sz="2000" dirty="0">
                <a:solidFill>
                  <a:schemeClr val="bg1"/>
                </a:solidFill>
              </a:rPr>
              <a:t>1.3.3 Net salary shows the users salary details including </a:t>
            </a:r>
            <a:r>
              <a:rPr lang="en-US" sz="2000" dirty="0" smtClean="0">
                <a:solidFill>
                  <a:schemeClr val="bg1"/>
                </a:solidFill>
              </a:rPr>
              <a:t>his/her </a:t>
            </a:r>
            <a:r>
              <a:rPr lang="en-US" sz="2000" dirty="0">
                <a:solidFill>
                  <a:schemeClr val="bg1"/>
                </a:solidFill>
              </a:rPr>
              <a:t>net </a:t>
            </a:r>
            <a:r>
              <a:rPr lang="en-US" sz="2000" dirty="0" smtClean="0">
                <a:solidFill>
                  <a:schemeClr val="bg1"/>
                </a:solidFill>
              </a:rPr>
              <a:t>salary</a:t>
            </a:r>
          </a:p>
          <a:p>
            <a:r>
              <a:rPr lang="en-US" sz="2000" dirty="0">
                <a:solidFill>
                  <a:schemeClr val="bg1"/>
                </a:solidFill>
              </a:rPr>
              <a:t> </a:t>
            </a:r>
            <a:r>
              <a:rPr lang="en-US" sz="2000" dirty="0" smtClean="0">
                <a:solidFill>
                  <a:schemeClr val="bg1"/>
                </a:solidFill>
              </a:rPr>
              <a:t>          </a:t>
            </a:r>
            <a:r>
              <a:rPr lang="en-US" sz="2000" dirty="0">
                <a:solidFill>
                  <a:schemeClr val="bg1"/>
                </a:solidFill>
              </a:rPr>
              <a:t>amount and allowance like HRA </a:t>
            </a:r>
            <a:r>
              <a:rPr lang="en-US" sz="2000" dirty="0" smtClean="0">
                <a:solidFill>
                  <a:schemeClr val="bg1"/>
                </a:solidFill>
              </a:rPr>
              <a:t>and </a:t>
            </a:r>
            <a:r>
              <a:rPr lang="en-US" sz="2000" dirty="0">
                <a:solidFill>
                  <a:schemeClr val="bg1"/>
                </a:solidFill>
              </a:rPr>
              <a:t>DA.</a:t>
            </a:r>
          </a:p>
          <a:p>
            <a:r>
              <a:rPr lang="en-US" sz="2000" dirty="0">
                <a:solidFill>
                  <a:schemeClr val="bg1"/>
                </a:solidFill>
              </a:rPr>
              <a:t>1.3.4 Duration shows the working hours of the person.</a:t>
            </a:r>
          </a:p>
          <a:p>
            <a:r>
              <a:rPr lang="en-US" sz="2000" dirty="0">
                <a:solidFill>
                  <a:schemeClr val="bg1"/>
                </a:solidFill>
              </a:rPr>
              <a:t>1.3.5 Back to menu</a:t>
            </a:r>
          </a:p>
        </p:txBody>
      </p:sp>
      <p:sp>
        <p:nvSpPr>
          <p:cNvPr id="10" name="TextBox 9"/>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1.3 VIEW SALARY</a:t>
            </a:r>
            <a:endParaRPr lang="en-US" sz="3200" dirty="0">
              <a:solidFill>
                <a:schemeClr val="bg1"/>
              </a:solidFill>
              <a:latin typeface="Tekton Pro Cond"/>
            </a:endParaRPr>
          </a:p>
        </p:txBody>
      </p:sp>
      <p:pic>
        <p:nvPicPr>
          <p:cNvPr id="8194" name="Picture 2" descr="Workers Wages Stock Illustrations – 90 Workers Wages Stock Illustrations,  Vectors &amp; Clipart - Dreamstime"/>
          <p:cNvPicPr>
            <a:picLocks noChangeAspect="1" noChangeArrowheads="1"/>
          </p:cNvPicPr>
          <p:nvPr/>
        </p:nvPicPr>
        <p:blipFill rotWithShape="1">
          <a:blip r:embed="rId4">
            <a:extLst>
              <a:ext uri="{28A0092B-C50C-407E-A947-70E740481C1C}">
                <a14:useLocalDpi xmlns:a14="http://schemas.microsoft.com/office/drawing/2010/main" val="0"/>
              </a:ext>
            </a:extLst>
          </a:blip>
          <a:srcRect r="61106"/>
          <a:stretch/>
        </p:blipFill>
        <p:spPr bwMode="auto">
          <a:xfrm>
            <a:off x="6260056" y="3319682"/>
            <a:ext cx="2076088" cy="3776464"/>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pic>
        <p:nvPicPr>
          <p:cNvPr id="8196" name="Picture 4" descr="payroll vector clipart Pay grade Salary Wage clipart - Product, Line,  Technology, transparent clip art"/>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24" b="89924" l="3594" r="97031">
                        <a14:foregroundMark x1="40469" y1="50992" x2="34844" y2="52366"/>
                        <a14:foregroundMark x1="28125" y1="56183" x2="41250" y2="51450"/>
                        <a14:foregroundMark x1="33906" y1="50840" x2="23906" y2="55267"/>
                      </a14:backgroundRemoval>
                    </a14:imgEffect>
                  </a14:imgLayer>
                </a14:imgProps>
              </a:ext>
              <a:ext uri="{28A0092B-C50C-407E-A947-70E740481C1C}">
                <a14:useLocalDpi xmlns:a14="http://schemas.microsoft.com/office/drawing/2010/main" val="0"/>
              </a:ext>
            </a:extLst>
          </a:blip>
          <a:srcRect/>
          <a:stretch>
            <a:fillRect/>
          </a:stretch>
        </p:blipFill>
        <p:spPr bwMode="auto">
          <a:xfrm>
            <a:off x="2615859" y="3916417"/>
            <a:ext cx="3106911" cy="3179729"/>
          </a:xfrm>
          <a:prstGeom prst="rect">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2100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4365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2333" y="1778220"/>
            <a:ext cx="8038531" cy="1569660"/>
          </a:xfrm>
          <a:prstGeom prst="rect">
            <a:avLst/>
          </a:prstGeom>
        </p:spPr>
        <p:txBody>
          <a:bodyPr wrap="square" lIns="91440" tIns="45720" rIns="91440" bIns="45720" anchor="t">
            <a:spAutoFit/>
          </a:bodyPr>
          <a:lstStyle/>
          <a:p>
            <a:r>
              <a:rPr lang="en-US" sz="2400" dirty="0">
                <a:solidFill>
                  <a:schemeClr val="bg1"/>
                </a:solidFill>
              </a:rPr>
              <a:t>1.4 </a:t>
            </a:r>
            <a:r>
              <a:rPr lang="en-US" sz="2400" b="1" dirty="0">
                <a:solidFill>
                  <a:schemeClr val="bg1"/>
                </a:solidFill>
              </a:rPr>
              <a:t>MANAGE ATTENDENCE-</a:t>
            </a:r>
            <a:endParaRPr lang="en-US" sz="2400" dirty="0">
              <a:solidFill>
                <a:schemeClr val="bg1"/>
              </a:solidFill>
            </a:endParaRPr>
          </a:p>
          <a:p>
            <a:r>
              <a:rPr lang="en-US" sz="2400" dirty="0">
                <a:solidFill>
                  <a:schemeClr val="bg1"/>
                </a:solidFill>
              </a:rPr>
              <a:t>1.4.1 Displays the attendance details month wise in a </a:t>
            </a:r>
            <a:r>
              <a:rPr lang="en-US" sz="2400" dirty="0" smtClean="0">
                <a:solidFill>
                  <a:schemeClr val="bg1"/>
                </a:solidFill>
              </a:rPr>
              <a:t>tabular                     form </a:t>
            </a:r>
            <a:r>
              <a:rPr lang="en-US" sz="2400" dirty="0">
                <a:solidFill>
                  <a:schemeClr val="bg1"/>
                </a:solidFill>
              </a:rPr>
              <a:t>indicating date, day, Entry Time </a:t>
            </a:r>
            <a:r>
              <a:rPr lang="en-US" sz="2400" dirty="0" smtClean="0">
                <a:solidFill>
                  <a:schemeClr val="bg1"/>
                </a:solidFill>
              </a:rPr>
              <a:t>and Exit </a:t>
            </a:r>
            <a:r>
              <a:rPr lang="en-US" sz="2400" dirty="0">
                <a:solidFill>
                  <a:schemeClr val="bg1"/>
                </a:solidFill>
              </a:rPr>
              <a:t>time.</a:t>
            </a:r>
          </a:p>
          <a:p>
            <a:r>
              <a:rPr lang="en-US" sz="2400" dirty="0">
                <a:solidFill>
                  <a:schemeClr val="bg1"/>
                </a:solidFill>
              </a:rPr>
              <a:t>1.4.2 Back to menu</a:t>
            </a:r>
          </a:p>
        </p:txBody>
      </p:sp>
      <p:sp>
        <p:nvSpPr>
          <p:cNvPr id="10" name="TextBox 9"/>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1.4 MANAGE ATTENDENCE</a:t>
            </a:r>
            <a:endParaRPr lang="en-US" sz="3200" dirty="0">
              <a:solidFill>
                <a:schemeClr val="bg1"/>
              </a:solidFill>
              <a:latin typeface="Tekton Pro Cond"/>
            </a:endParaRPr>
          </a:p>
        </p:txBody>
      </p:sp>
      <p:pic>
        <p:nvPicPr>
          <p:cNvPr id="9218" name="Picture 2" descr="stop watch clipart - Clip Art Library"/>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7917" l="5664" r="100000">
                        <a14:foregroundMark x1="35938" y1="49740" x2="36719" y2="55729"/>
                        <a14:foregroundMark x1="44336" y1="76042" x2="47656" y2="78906"/>
                        <a14:foregroundMark x1="66797" y1="63021" x2="64063" y2="70573"/>
                        <a14:foregroundMark x1="53516" y1="35938" x2="63672" y2="47135"/>
                        <a14:foregroundMark x1="19727" y1="31250" x2="22070" y2="31250"/>
                        <a14:foregroundMark x1="22656" y1="22135" x2="22656" y2="22135"/>
                        <a14:foregroundMark x1="30664" y1="16406" x2="30664" y2="16406"/>
                      </a14:backgroundRemoval>
                    </a14:imgEffect>
                  </a14:imgLayer>
                </a14:imgProps>
              </a:ext>
              <a:ext uri="{28A0092B-C50C-407E-A947-70E740481C1C}">
                <a14:useLocalDpi xmlns:a14="http://schemas.microsoft.com/office/drawing/2010/main" val="0"/>
              </a:ext>
            </a:extLst>
          </a:blip>
          <a:srcRect/>
          <a:stretch>
            <a:fillRect/>
          </a:stretch>
        </p:blipFill>
        <p:spPr bwMode="auto">
          <a:xfrm>
            <a:off x="0" y="3457499"/>
            <a:ext cx="3369733" cy="2527300"/>
          </a:xfrm>
          <a:prstGeom prst="rect">
            <a:avLst/>
          </a:prstGeom>
          <a:noFill/>
          <a:effectLst>
            <a:glow rad="101600">
              <a:schemeClr val="accent6">
                <a:lumMod val="40000"/>
                <a:lumOff val="60000"/>
                <a:alpha val="60000"/>
              </a:schemeClr>
            </a:glow>
          </a:effectLst>
          <a:extLst>
            <a:ext uri="{909E8E84-426E-40DD-AFC4-6F175D3DCCD1}">
              <a14:hiddenFill xmlns:a14="http://schemas.microsoft.com/office/drawing/2010/main">
                <a:solidFill>
                  <a:srgbClr val="FFFFFF"/>
                </a:solidFill>
              </a14:hiddenFill>
            </a:ext>
          </a:extLst>
        </p:spPr>
      </p:pic>
      <p:pic>
        <p:nvPicPr>
          <p:cNvPr id="9220" name="Picture 4" descr="After meeting attendance log - Page 2 - Microsoft Tech Communit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8734" y="3902637"/>
            <a:ext cx="5515315" cy="1616295"/>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943200" y="5544237"/>
            <a:ext cx="7200800" cy="584775"/>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Sample attendance record</a:t>
            </a:r>
            <a:endParaRPr lang="en-US" sz="3200" dirty="0">
              <a:solidFill>
                <a:schemeClr val="bg1"/>
              </a:solidFill>
              <a:latin typeface="Tekton Pro Cond"/>
            </a:endParaRPr>
          </a:p>
        </p:txBody>
      </p:sp>
    </p:spTree>
    <p:extLst>
      <p:ext uri="{BB962C8B-B14F-4D97-AF65-F5344CB8AC3E}">
        <p14:creationId xmlns:p14="http://schemas.microsoft.com/office/powerpoint/2010/main" val="14863657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4365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584466" y="1637511"/>
            <a:ext cx="8308014" cy="2308324"/>
          </a:xfrm>
          <a:prstGeom prst="rect">
            <a:avLst/>
          </a:prstGeom>
        </p:spPr>
        <p:txBody>
          <a:bodyPr wrap="square" lIns="91440" tIns="45720" rIns="91440" bIns="45720" anchor="t">
            <a:spAutoFit/>
          </a:bodyPr>
          <a:lstStyle/>
          <a:p>
            <a:r>
              <a:rPr lang="en-US" sz="2400" dirty="0">
                <a:solidFill>
                  <a:schemeClr val="bg1"/>
                </a:solidFill>
              </a:rPr>
              <a:t>1.5 </a:t>
            </a:r>
            <a:r>
              <a:rPr lang="en-US" sz="2400" b="1" dirty="0">
                <a:solidFill>
                  <a:schemeClr val="bg1"/>
                </a:solidFill>
              </a:rPr>
              <a:t>VIEW EVENTS-</a:t>
            </a:r>
            <a:endParaRPr lang="en-US" sz="2400" dirty="0">
              <a:solidFill>
                <a:schemeClr val="bg1"/>
              </a:solidFill>
            </a:endParaRPr>
          </a:p>
          <a:p>
            <a:r>
              <a:rPr lang="en-US" sz="2400" dirty="0">
                <a:solidFill>
                  <a:schemeClr val="bg1"/>
                </a:solidFill>
              </a:rPr>
              <a:t>1.5.1 Displays the calendar showing details like time, </a:t>
            </a:r>
            <a:r>
              <a:rPr lang="en-US" sz="2400" dirty="0" smtClean="0">
                <a:solidFill>
                  <a:schemeClr val="bg1"/>
                </a:solidFill>
              </a:rPr>
              <a:t>date and</a:t>
            </a:r>
          </a:p>
          <a:p>
            <a:r>
              <a:rPr lang="en-US" sz="2400" dirty="0">
                <a:solidFill>
                  <a:schemeClr val="bg1"/>
                </a:solidFill>
              </a:rPr>
              <a:t> </a:t>
            </a:r>
            <a:r>
              <a:rPr lang="en-US" sz="2400" dirty="0" smtClean="0">
                <a:solidFill>
                  <a:schemeClr val="bg1"/>
                </a:solidFill>
              </a:rPr>
              <a:t>         description </a:t>
            </a:r>
            <a:r>
              <a:rPr lang="en-US" sz="2400" dirty="0">
                <a:solidFill>
                  <a:schemeClr val="bg1"/>
                </a:solidFill>
              </a:rPr>
              <a:t>on official events like meetings, </a:t>
            </a:r>
            <a:r>
              <a:rPr lang="en-US" sz="2400" dirty="0" smtClean="0">
                <a:solidFill>
                  <a:schemeClr val="bg1"/>
                </a:solidFill>
              </a:rPr>
              <a:t>training </a:t>
            </a:r>
          </a:p>
          <a:p>
            <a:r>
              <a:rPr lang="en-US" sz="2400" dirty="0">
                <a:solidFill>
                  <a:schemeClr val="bg1"/>
                </a:solidFill>
              </a:rPr>
              <a:t> </a:t>
            </a:r>
            <a:r>
              <a:rPr lang="en-US" sz="2400" dirty="0" smtClean="0">
                <a:solidFill>
                  <a:schemeClr val="bg1"/>
                </a:solidFill>
              </a:rPr>
              <a:t>         programs</a:t>
            </a:r>
            <a:r>
              <a:rPr lang="en-US" sz="2400" dirty="0">
                <a:solidFill>
                  <a:schemeClr val="bg1"/>
                </a:solidFill>
              </a:rPr>
              <a:t>, product launch events, </a:t>
            </a:r>
            <a:r>
              <a:rPr lang="en-US" sz="2400" dirty="0" smtClean="0">
                <a:solidFill>
                  <a:schemeClr val="bg1"/>
                </a:solidFill>
              </a:rPr>
              <a:t>get-togethers </a:t>
            </a:r>
            <a:r>
              <a:rPr lang="en-US" sz="2400" dirty="0">
                <a:solidFill>
                  <a:schemeClr val="bg1"/>
                </a:solidFill>
              </a:rPr>
              <a:t>etc</a:t>
            </a:r>
            <a:r>
              <a:rPr lang="en-US" sz="2400" dirty="0" smtClean="0">
                <a:solidFill>
                  <a:schemeClr val="bg1"/>
                </a:solidFill>
              </a:rPr>
              <a:t>.</a:t>
            </a:r>
          </a:p>
          <a:p>
            <a:r>
              <a:rPr lang="en-US" sz="2400" dirty="0">
                <a:solidFill>
                  <a:schemeClr val="bg1"/>
                </a:solidFill>
              </a:rPr>
              <a:t>1.5.2 Back to menu.</a:t>
            </a:r>
          </a:p>
          <a:p>
            <a:endParaRPr lang="en-US" sz="2400" dirty="0">
              <a:solidFill>
                <a:schemeClr val="bg1"/>
              </a:solidFill>
            </a:endParaRPr>
          </a:p>
        </p:txBody>
      </p:sp>
      <p:sp>
        <p:nvSpPr>
          <p:cNvPr id="10" name="TextBox 9"/>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1.5 VIEW EVENTS</a:t>
            </a:r>
            <a:endParaRPr lang="en-US" sz="3200" dirty="0">
              <a:solidFill>
                <a:schemeClr val="bg1"/>
              </a:solidFill>
              <a:latin typeface="Tekton Pro Cond"/>
            </a:endParaRPr>
          </a:p>
        </p:txBody>
      </p:sp>
      <p:pic>
        <p:nvPicPr>
          <p:cNvPr id="10242" name="Picture 2" descr="Event PNG Images | Vector and PSD Files | Free Download on Pngtree"/>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27222" y1="45278" x2="35000" y2="41389"/>
                        <a14:foregroundMark x1="64444" y1="71667" x2="59722" y2="70000"/>
                        <a14:foregroundMark x1="86667" y1="74167" x2="85000" y2="62778"/>
                        <a14:foregroundMark x1="24167" y1="40000" x2="20278" y2="58333"/>
                        <a14:foregroundMark x1="23333" y1="49167" x2="21111" y2="59444"/>
                        <a14:foregroundMark x1="24444" y1="74722" x2="67222" y2="74167"/>
                        <a14:foregroundMark x1="25278" y1="77222" x2="71944" y2="81667"/>
                        <a14:foregroundMark x1="18611" y1="79444" x2="51944" y2="84444"/>
                        <a14:foregroundMark x1="38056" y1="82778" x2="18611" y2="86111"/>
                        <a14:foregroundMark x1="21944" y1="72222" x2="15278" y2="86111"/>
                        <a14:foregroundMark x1="54444" y1="78333" x2="65278" y2="84167"/>
                        <a14:foregroundMark x1="48611" y1="86389" x2="79444" y2="85000"/>
                        <a14:foregroundMark x1="81944" y1="71389" x2="82778" y2="85278"/>
                        <a14:foregroundMark x1="84167" y1="71667" x2="85556" y2="85556"/>
                        <a14:foregroundMark x1="21389" y1="38889" x2="13889" y2="83333"/>
                        <a14:backgroundMark x1="18056" y1="40833" x2="18056" y2="40833"/>
                        <a14:backgroundMark x1="21111" y1="34444" x2="20000" y2="43056"/>
                        <a14:backgroundMark x1="20000" y1="42778" x2="18889" y2="52500"/>
                        <a14:backgroundMark x1="18611" y1="52500" x2="17222" y2="53333"/>
                        <a14:backgroundMark x1="17222" y1="53056" x2="17500" y2="54444"/>
                        <a14:backgroundMark x1="17500" y1="55000" x2="19444" y2="55833"/>
                        <a14:backgroundMark x1="18056" y1="55278" x2="19444" y2="54444"/>
                        <a14:backgroundMark x1="19444" y1="55833" x2="11944" y2="60833"/>
                      </a14:backgroundRemoval>
                    </a14:imgEffect>
                  </a14:imgLayer>
                </a14:imgProps>
              </a:ext>
              <a:ext uri="{28A0092B-C50C-407E-A947-70E740481C1C}">
                <a14:useLocalDpi xmlns:a14="http://schemas.microsoft.com/office/drawing/2010/main" val="0"/>
              </a:ext>
            </a:extLst>
          </a:blip>
          <a:srcRect/>
          <a:stretch>
            <a:fillRect/>
          </a:stretch>
        </p:blipFill>
        <p:spPr bwMode="auto">
          <a:xfrm>
            <a:off x="971599" y="2887621"/>
            <a:ext cx="3429000" cy="3429001"/>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pic>
        <p:nvPicPr>
          <p:cNvPr id="10244" name="Picture 4" descr="Events - Icon Brain Png Clipart (#634205) - PinClipart"/>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203" b="97063" l="10000" r="90000">
                        <a14:foregroundMark x1="35000" y1="28488" x2="61591" y2="68282"/>
                        <a14:foregroundMark x1="64545" y1="23642" x2="31477" y2="41263"/>
                        <a14:foregroundMark x1="48409" y1="24670" x2="34773" y2="35536"/>
                        <a14:foregroundMark x1="34091" y1="38913" x2="34318" y2="70191"/>
                        <a14:foregroundMark x1="34318" y1="70191" x2="51591" y2="72981"/>
                        <a14:foregroundMark x1="51591" y1="72981" x2="64773" y2="69604"/>
                        <a14:foregroundMark x1="66023" y1="69016" x2="66136" y2="31718"/>
                        <a14:foregroundMark x1="64545" y1="41997" x2="44318" y2="40675"/>
                        <a14:foregroundMark x1="59773" y1="38179" x2="59659" y2="64023"/>
                        <a14:foregroundMark x1="50000" y1="51836" x2="50000" y2="69604"/>
                        <a14:foregroundMark x1="39773" y1="46696" x2="41477" y2="76946"/>
                      </a14:backgroundRemoval>
                    </a14:imgEffect>
                  </a14:imgLayer>
                </a14:imgProps>
              </a:ext>
              <a:ext uri="{28A0092B-C50C-407E-A947-70E740481C1C}">
                <a14:useLocalDpi xmlns:a14="http://schemas.microsoft.com/office/drawing/2010/main" val="0"/>
              </a:ext>
            </a:extLst>
          </a:blip>
          <a:srcRect/>
          <a:stretch>
            <a:fillRect/>
          </a:stretch>
        </p:blipFill>
        <p:spPr bwMode="auto">
          <a:xfrm>
            <a:off x="4400599" y="3365365"/>
            <a:ext cx="3749405" cy="2901528"/>
          </a:xfrm>
          <a:prstGeom prst="rect">
            <a:avLst/>
          </a:prstGeom>
          <a:noFill/>
          <a:effectLst>
            <a:glow rad="228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9094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4365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584466" y="1637511"/>
            <a:ext cx="8308014" cy="4524315"/>
          </a:xfrm>
          <a:prstGeom prst="rect">
            <a:avLst/>
          </a:prstGeom>
        </p:spPr>
        <p:txBody>
          <a:bodyPr wrap="square" lIns="91440" tIns="45720" rIns="91440" bIns="45720" anchor="t">
            <a:spAutoFit/>
          </a:bodyPr>
          <a:lstStyle/>
          <a:p>
            <a:r>
              <a:rPr lang="en-US" sz="2400" dirty="0">
                <a:solidFill>
                  <a:schemeClr val="bg1"/>
                </a:solidFill>
              </a:rPr>
              <a:t>1.6 </a:t>
            </a:r>
            <a:r>
              <a:rPr lang="en-US" sz="2400" b="1" dirty="0">
                <a:solidFill>
                  <a:schemeClr val="bg1"/>
                </a:solidFill>
              </a:rPr>
              <a:t>MANAGE LEAVE-</a:t>
            </a:r>
            <a:endParaRPr lang="en-US" sz="2400" dirty="0">
              <a:solidFill>
                <a:schemeClr val="bg1"/>
              </a:solidFill>
            </a:endParaRPr>
          </a:p>
          <a:p>
            <a:r>
              <a:rPr lang="en-US" sz="2400" dirty="0">
                <a:solidFill>
                  <a:schemeClr val="bg1"/>
                </a:solidFill>
              </a:rPr>
              <a:t>1.6.1 Displays the details in calendar format showing </a:t>
            </a:r>
            <a:r>
              <a:rPr lang="en-IN" sz="2400" dirty="0">
                <a:solidFill>
                  <a:schemeClr val="bg1"/>
                </a:solidFill>
              </a:rPr>
              <a:t>		</a:t>
            </a:r>
            <a:r>
              <a:rPr lang="en-US" sz="2400" dirty="0" smtClean="0">
                <a:solidFill>
                  <a:schemeClr val="bg1"/>
                </a:solidFill>
              </a:rPr>
              <a:t>holidays</a:t>
            </a:r>
            <a:r>
              <a:rPr lang="en-US" sz="2400" dirty="0">
                <a:solidFill>
                  <a:schemeClr val="bg1"/>
                </a:solidFill>
              </a:rPr>
              <a:t>, On Duty and leaves taken month wise.</a:t>
            </a:r>
          </a:p>
          <a:p>
            <a:r>
              <a:rPr lang="en-US" sz="2400" dirty="0">
                <a:solidFill>
                  <a:schemeClr val="bg1"/>
                </a:solidFill>
              </a:rPr>
              <a:t>1.6.2 Shows an option to request for a leave and allows </a:t>
            </a:r>
            <a:r>
              <a:rPr lang="en-IN" sz="2400" dirty="0">
                <a:solidFill>
                  <a:schemeClr val="bg1"/>
                </a:solidFill>
              </a:rPr>
              <a:t>		</a:t>
            </a:r>
            <a:r>
              <a:rPr lang="en-US" sz="2400" dirty="0" smtClean="0">
                <a:solidFill>
                  <a:schemeClr val="bg1"/>
                </a:solidFill>
              </a:rPr>
              <a:t>the </a:t>
            </a:r>
            <a:r>
              <a:rPr lang="en-US" sz="2400" dirty="0">
                <a:solidFill>
                  <a:schemeClr val="bg1"/>
                </a:solidFill>
              </a:rPr>
              <a:t>user to state the reason and duration of leave.</a:t>
            </a:r>
          </a:p>
          <a:p>
            <a:r>
              <a:rPr lang="en-US" sz="2400" dirty="0">
                <a:solidFill>
                  <a:schemeClr val="bg1"/>
                </a:solidFill>
              </a:rPr>
              <a:t>1.6.3 Once the request is raised, the interface also shows </a:t>
            </a:r>
            <a:r>
              <a:rPr lang="en-US" sz="2400" dirty="0" smtClean="0">
                <a:solidFill>
                  <a:schemeClr val="bg1"/>
                </a:solidFill>
              </a:rPr>
              <a:t>a data</a:t>
            </a:r>
          </a:p>
          <a:p>
            <a:r>
              <a:rPr lang="en-US" sz="2400" dirty="0">
                <a:solidFill>
                  <a:schemeClr val="bg1"/>
                </a:solidFill>
              </a:rPr>
              <a:t> </a:t>
            </a:r>
            <a:r>
              <a:rPr lang="en-US" sz="2400" dirty="0" smtClean="0">
                <a:solidFill>
                  <a:schemeClr val="bg1"/>
                </a:solidFill>
              </a:rPr>
              <a:t>          </a:t>
            </a:r>
            <a:r>
              <a:rPr lang="en-US" sz="2400" dirty="0">
                <a:solidFill>
                  <a:schemeClr val="bg1"/>
                </a:solidFill>
              </a:rPr>
              <a:t>on number of leaves allowed per year, </a:t>
            </a:r>
            <a:r>
              <a:rPr lang="en-US" sz="2400" dirty="0" smtClean="0">
                <a:solidFill>
                  <a:schemeClr val="bg1"/>
                </a:solidFill>
              </a:rPr>
              <a:t>number of leave</a:t>
            </a:r>
          </a:p>
          <a:p>
            <a:r>
              <a:rPr lang="en-US" sz="2400" dirty="0">
                <a:solidFill>
                  <a:schemeClr val="bg1"/>
                </a:solidFill>
              </a:rPr>
              <a:t> </a:t>
            </a:r>
            <a:r>
              <a:rPr lang="en-US" sz="2400" dirty="0" smtClean="0">
                <a:solidFill>
                  <a:schemeClr val="bg1"/>
                </a:solidFill>
              </a:rPr>
              <a:t>          </a:t>
            </a:r>
            <a:r>
              <a:rPr lang="en-US" sz="2400" dirty="0">
                <a:solidFill>
                  <a:schemeClr val="bg1"/>
                </a:solidFill>
              </a:rPr>
              <a:t>taken so far, remaining number of leaves </a:t>
            </a:r>
            <a:r>
              <a:rPr lang="en-US" sz="2400" dirty="0" smtClean="0">
                <a:solidFill>
                  <a:schemeClr val="bg1"/>
                </a:solidFill>
              </a:rPr>
              <a:t>and </a:t>
            </a:r>
            <a:r>
              <a:rPr lang="en-US" sz="2400" dirty="0">
                <a:solidFill>
                  <a:schemeClr val="bg1"/>
                </a:solidFill>
              </a:rPr>
              <a:t>also shows a </a:t>
            </a:r>
            <a:endParaRPr lang="en-US" sz="2400" dirty="0" smtClean="0">
              <a:solidFill>
                <a:schemeClr val="bg1"/>
              </a:solidFill>
            </a:endParaRPr>
          </a:p>
          <a:p>
            <a:r>
              <a:rPr lang="en-US" sz="2400" dirty="0">
                <a:solidFill>
                  <a:schemeClr val="bg1"/>
                </a:solidFill>
              </a:rPr>
              <a:t> </a:t>
            </a:r>
            <a:r>
              <a:rPr lang="en-US" sz="2400" dirty="0" smtClean="0">
                <a:solidFill>
                  <a:schemeClr val="bg1"/>
                </a:solidFill>
              </a:rPr>
              <a:t>          warning </a:t>
            </a:r>
            <a:r>
              <a:rPr lang="en-US" sz="2400" dirty="0">
                <a:solidFill>
                  <a:schemeClr val="bg1"/>
                </a:solidFill>
              </a:rPr>
              <a:t>message if the leaves </a:t>
            </a:r>
            <a:r>
              <a:rPr lang="en-US" sz="2400" dirty="0" smtClean="0">
                <a:solidFill>
                  <a:schemeClr val="bg1"/>
                </a:solidFill>
              </a:rPr>
              <a:t>allotted </a:t>
            </a:r>
            <a:r>
              <a:rPr lang="en-US" sz="2400" dirty="0">
                <a:solidFill>
                  <a:schemeClr val="bg1"/>
                </a:solidFill>
              </a:rPr>
              <a:t>per year was </a:t>
            </a:r>
            <a:r>
              <a:rPr lang="en-US" sz="2400" dirty="0" smtClean="0">
                <a:solidFill>
                  <a:schemeClr val="bg1"/>
                </a:solidFill>
              </a:rPr>
              <a:t>already</a:t>
            </a:r>
          </a:p>
          <a:p>
            <a:r>
              <a:rPr lang="en-US" sz="2400" dirty="0">
                <a:solidFill>
                  <a:schemeClr val="bg1"/>
                </a:solidFill>
              </a:rPr>
              <a:t> </a:t>
            </a:r>
            <a:r>
              <a:rPr lang="en-US" sz="2400" dirty="0" smtClean="0">
                <a:solidFill>
                  <a:schemeClr val="bg1"/>
                </a:solidFill>
              </a:rPr>
              <a:t>          </a:t>
            </a:r>
            <a:r>
              <a:rPr lang="en-US" sz="2400" dirty="0">
                <a:solidFill>
                  <a:schemeClr val="bg1"/>
                </a:solidFill>
              </a:rPr>
              <a:t>used.</a:t>
            </a:r>
          </a:p>
          <a:p>
            <a:r>
              <a:rPr lang="en-US" sz="2400" dirty="0">
                <a:solidFill>
                  <a:schemeClr val="bg1"/>
                </a:solidFill>
              </a:rPr>
              <a:t>1.6.4 Back to menu.</a:t>
            </a:r>
          </a:p>
          <a:p>
            <a:endParaRPr lang="en-US" sz="2400" dirty="0">
              <a:solidFill>
                <a:schemeClr val="bg1"/>
              </a:solidFill>
            </a:endParaRPr>
          </a:p>
        </p:txBody>
      </p:sp>
      <p:sp>
        <p:nvSpPr>
          <p:cNvPr id="10" name="TextBox 9"/>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1.6 MANAGE LEAVE</a:t>
            </a:r>
            <a:endParaRPr lang="en-US" sz="3200" dirty="0">
              <a:solidFill>
                <a:schemeClr val="bg1"/>
              </a:solidFill>
              <a:latin typeface="Tekton Pro Cond"/>
            </a:endParaRPr>
          </a:p>
        </p:txBody>
      </p:sp>
    </p:spTree>
    <p:extLst>
      <p:ext uri="{BB962C8B-B14F-4D97-AF65-F5344CB8AC3E}">
        <p14:creationId xmlns:p14="http://schemas.microsoft.com/office/powerpoint/2010/main" val="23589907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79512"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a:solidFill>
                  <a:schemeClr val="bg1"/>
                </a:solidFill>
                <a:latin typeface="Tekton Pro Cond"/>
              </a:rPr>
              <a:t>2</a:t>
            </a:r>
            <a:r>
              <a:rPr lang="en-IN" sz="3200" b="1" dirty="0" smtClean="0">
                <a:solidFill>
                  <a:schemeClr val="bg1"/>
                </a:solidFill>
                <a:latin typeface="Tekton Pro Cond"/>
              </a:rPr>
              <a:t>.Admin Panel Features </a:t>
            </a:r>
            <a:r>
              <a:rPr lang="en-IN" sz="3200" b="1" dirty="0">
                <a:solidFill>
                  <a:schemeClr val="bg1"/>
                </a:solidFill>
                <a:latin typeface="Tekton Pro Cond"/>
              </a:rPr>
              <a:t>- Algorithm</a:t>
            </a:r>
            <a:endParaRPr lang="en-US" sz="3200" dirty="0">
              <a:solidFill>
                <a:schemeClr val="bg1"/>
              </a:solidFill>
              <a:latin typeface="Tekton Pro Cond"/>
            </a:endParaRPr>
          </a:p>
        </p:txBody>
      </p:sp>
      <p:sp>
        <p:nvSpPr>
          <p:cNvPr id="9" name="Rectangle 8"/>
          <p:cNvSpPr/>
          <p:nvPr/>
        </p:nvSpPr>
        <p:spPr>
          <a:xfrm>
            <a:off x="552734" y="1826151"/>
            <a:ext cx="8038531" cy="1200329"/>
          </a:xfrm>
          <a:prstGeom prst="rect">
            <a:avLst/>
          </a:prstGeom>
        </p:spPr>
        <p:txBody>
          <a:bodyPr wrap="square" lIns="91440" tIns="45720" rIns="91440" bIns="45720" anchor="t">
            <a:spAutoFit/>
          </a:bodyPr>
          <a:lstStyle/>
          <a:p>
            <a:pPr marL="342900" lvl="0" indent="-342900">
              <a:buFont typeface="Arial" panose="020B0604020202020204" pitchFamily="34" charset="0"/>
              <a:buChar char="•"/>
            </a:pPr>
            <a:r>
              <a:rPr lang="en-US" sz="2400" dirty="0">
                <a:solidFill>
                  <a:schemeClr val="bg1"/>
                </a:solidFill>
              </a:rPr>
              <a:t>The system displays a menu with many features of the admin interface allowing the admin to manage and support various information of the employees</a:t>
            </a:r>
          </a:p>
        </p:txBody>
      </p:sp>
      <p:pic>
        <p:nvPicPr>
          <p:cNvPr id="11266" name="Picture 2" descr="Admin Icon | Free Large Boss Iconset | Aha-So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861" y="3429000"/>
            <a:ext cx="2618629" cy="2618629"/>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1268" name="Picture 4" descr="Computer Hacker photos, royalty-free images, graphics, vectors &amp; videos |  Adobe Sto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5728" y="3502771"/>
            <a:ext cx="3732214" cy="2488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7297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4365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2333" y="1901050"/>
            <a:ext cx="8038531" cy="2308324"/>
          </a:xfrm>
          <a:prstGeom prst="rect">
            <a:avLst/>
          </a:prstGeom>
        </p:spPr>
        <p:txBody>
          <a:bodyPr wrap="square" lIns="91440" tIns="45720" rIns="91440" bIns="45720" anchor="t">
            <a:spAutoFit/>
          </a:bodyPr>
          <a:lstStyle/>
          <a:p>
            <a:r>
              <a:rPr lang="en-US" sz="2400" dirty="0">
                <a:solidFill>
                  <a:schemeClr val="bg1"/>
                </a:solidFill>
              </a:rPr>
              <a:t>2</a:t>
            </a:r>
            <a:r>
              <a:rPr lang="en-US" sz="2400" dirty="0" smtClean="0">
                <a:solidFill>
                  <a:schemeClr val="bg1"/>
                </a:solidFill>
              </a:rPr>
              <a:t>.1 </a:t>
            </a:r>
            <a:r>
              <a:rPr lang="en-US" sz="2400" b="1" dirty="0">
                <a:solidFill>
                  <a:schemeClr val="bg1"/>
                </a:solidFill>
              </a:rPr>
              <a:t>ADD NEW USER-</a:t>
            </a:r>
            <a:endParaRPr lang="en-US" sz="2400" dirty="0">
              <a:solidFill>
                <a:schemeClr val="bg1"/>
              </a:solidFill>
            </a:endParaRPr>
          </a:p>
          <a:p>
            <a:r>
              <a:rPr lang="en-US" sz="2400" dirty="0">
                <a:solidFill>
                  <a:schemeClr val="bg1"/>
                </a:solidFill>
              </a:rPr>
              <a:t>2</a:t>
            </a:r>
            <a:r>
              <a:rPr lang="en-US" sz="2400" dirty="0" smtClean="0">
                <a:solidFill>
                  <a:schemeClr val="bg1"/>
                </a:solidFill>
              </a:rPr>
              <a:t>.1.1 </a:t>
            </a:r>
            <a:r>
              <a:rPr lang="en-US" sz="2400" dirty="0">
                <a:solidFill>
                  <a:schemeClr val="bg1"/>
                </a:solidFill>
              </a:rPr>
              <a:t>The system allows the admin to fill in details of new </a:t>
            </a:r>
            <a:r>
              <a:rPr lang="en-IN" sz="2400" dirty="0">
                <a:solidFill>
                  <a:schemeClr val="bg1"/>
                </a:solidFill>
              </a:rPr>
              <a:t>		</a:t>
            </a:r>
            <a:r>
              <a:rPr lang="en-US" sz="2400" dirty="0">
                <a:solidFill>
                  <a:schemeClr val="bg1"/>
                </a:solidFill>
              </a:rPr>
              <a:t>user (employee) to create a new login.</a:t>
            </a:r>
          </a:p>
          <a:p>
            <a:r>
              <a:rPr lang="en-US" sz="2400" dirty="0">
                <a:solidFill>
                  <a:schemeClr val="bg1"/>
                </a:solidFill>
              </a:rPr>
              <a:t>2</a:t>
            </a:r>
            <a:r>
              <a:rPr lang="en-US" sz="2400" dirty="0" smtClean="0">
                <a:solidFill>
                  <a:schemeClr val="bg1"/>
                </a:solidFill>
              </a:rPr>
              <a:t>.1.2 </a:t>
            </a:r>
            <a:r>
              <a:rPr lang="en-US" sz="2400" dirty="0">
                <a:solidFill>
                  <a:schemeClr val="bg1"/>
                </a:solidFill>
              </a:rPr>
              <a:t>once the profile is created message is shown that </a:t>
            </a:r>
            <a:r>
              <a:rPr lang="en-IN" sz="2400" dirty="0">
                <a:solidFill>
                  <a:schemeClr val="bg1"/>
                </a:solidFill>
              </a:rPr>
              <a:t>		</a:t>
            </a:r>
            <a:r>
              <a:rPr lang="en-US" sz="2400" dirty="0" smtClean="0">
                <a:solidFill>
                  <a:schemeClr val="bg1"/>
                </a:solidFill>
              </a:rPr>
              <a:t>‘</a:t>
            </a:r>
            <a:r>
              <a:rPr lang="en-US" sz="2400" dirty="0">
                <a:solidFill>
                  <a:schemeClr val="bg1"/>
                </a:solidFill>
              </a:rPr>
              <a:t>new user added’.</a:t>
            </a:r>
          </a:p>
          <a:p>
            <a:r>
              <a:rPr lang="en-US" sz="2400" dirty="0">
                <a:solidFill>
                  <a:schemeClr val="bg1"/>
                </a:solidFill>
              </a:rPr>
              <a:t>2</a:t>
            </a:r>
            <a:r>
              <a:rPr lang="en-US" sz="2400" dirty="0" smtClean="0">
                <a:solidFill>
                  <a:schemeClr val="bg1"/>
                </a:solidFill>
              </a:rPr>
              <a:t>.1.3 </a:t>
            </a:r>
            <a:r>
              <a:rPr lang="en-US" sz="2400" dirty="0">
                <a:solidFill>
                  <a:schemeClr val="bg1"/>
                </a:solidFill>
              </a:rPr>
              <a:t>Back to menu</a:t>
            </a:r>
          </a:p>
        </p:txBody>
      </p:sp>
      <p:sp>
        <p:nvSpPr>
          <p:cNvPr id="10" name="TextBox 9"/>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a:solidFill>
                  <a:schemeClr val="bg1"/>
                </a:solidFill>
                <a:latin typeface="Tekton Pro Cond"/>
              </a:rPr>
              <a:t>2</a:t>
            </a:r>
            <a:r>
              <a:rPr lang="en-IN" sz="3200" b="1" dirty="0" smtClean="0">
                <a:solidFill>
                  <a:schemeClr val="bg1"/>
                </a:solidFill>
                <a:latin typeface="Tekton Pro Cond"/>
              </a:rPr>
              <a:t>.1 ADD NEW USER</a:t>
            </a:r>
            <a:endParaRPr lang="en-US" sz="3200" dirty="0">
              <a:solidFill>
                <a:schemeClr val="bg1"/>
              </a:solidFill>
              <a:latin typeface="Tekton Pro Cond"/>
            </a:endParaRPr>
          </a:p>
        </p:txBody>
      </p:sp>
      <p:pic>
        <p:nvPicPr>
          <p:cNvPr id="18434" name="Picture 2" descr="OBIEE Administration Tasks | OBIEE SECURITY | OBIEE USER CREATION | OBIEE  USERGROU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107" y="3997156"/>
            <a:ext cx="2526344" cy="252634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New User Icons - Download Free Vector Icons | Noun Project"/>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30775" y="4209374"/>
            <a:ext cx="2326368" cy="232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4337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4365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2333" y="1778220"/>
            <a:ext cx="8038531" cy="2308324"/>
          </a:xfrm>
          <a:prstGeom prst="rect">
            <a:avLst/>
          </a:prstGeom>
        </p:spPr>
        <p:txBody>
          <a:bodyPr wrap="square" lIns="91440" tIns="45720" rIns="91440" bIns="45720" anchor="t">
            <a:spAutoFit/>
          </a:bodyPr>
          <a:lstStyle/>
          <a:p>
            <a:r>
              <a:rPr lang="en-US" sz="2400" dirty="0">
                <a:solidFill>
                  <a:schemeClr val="bg1"/>
                </a:solidFill>
              </a:rPr>
              <a:t>2</a:t>
            </a:r>
            <a:r>
              <a:rPr lang="en-US" sz="2400" dirty="0" smtClean="0">
                <a:solidFill>
                  <a:schemeClr val="bg1"/>
                </a:solidFill>
              </a:rPr>
              <a:t>.2 </a:t>
            </a:r>
            <a:r>
              <a:rPr lang="en-US" sz="2400" b="1" dirty="0">
                <a:solidFill>
                  <a:schemeClr val="bg1"/>
                </a:solidFill>
              </a:rPr>
              <a:t>MANGE EMPLOYEE PERSONAL DETAILS-</a:t>
            </a:r>
            <a:endParaRPr lang="en-US" sz="2400" dirty="0">
              <a:solidFill>
                <a:schemeClr val="bg1"/>
              </a:solidFill>
            </a:endParaRPr>
          </a:p>
          <a:p>
            <a:r>
              <a:rPr lang="en-US" sz="2400" dirty="0">
                <a:solidFill>
                  <a:schemeClr val="bg1"/>
                </a:solidFill>
              </a:rPr>
              <a:t>2</a:t>
            </a:r>
            <a:r>
              <a:rPr lang="en-US" sz="2400" dirty="0" smtClean="0">
                <a:solidFill>
                  <a:schemeClr val="bg1"/>
                </a:solidFill>
              </a:rPr>
              <a:t>.2.1 </a:t>
            </a:r>
            <a:r>
              <a:rPr lang="en-US" sz="2400" dirty="0">
                <a:solidFill>
                  <a:schemeClr val="bg1"/>
                </a:solidFill>
              </a:rPr>
              <a:t>Displays three sub features like Add, Remove or </a:t>
            </a:r>
            <a:r>
              <a:rPr lang="en-IN" sz="2400" dirty="0">
                <a:solidFill>
                  <a:schemeClr val="bg1"/>
                </a:solidFill>
              </a:rPr>
              <a:t>	</a:t>
            </a:r>
          </a:p>
          <a:p>
            <a:r>
              <a:rPr lang="en-IN" sz="2400" dirty="0">
                <a:solidFill>
                  <a:schemeClr val="bg1"/>
                </a:solidFill>
              </a:rPr>
              <a:t> </a:t>
            </a:r>
            <a:r>
              <a:rPr lang="en-IN" sz="2400" dirty="0" smtClean="0">
                <a:solidFill>
                  <a:schemeClr val="bg1"/>
                </a:solidFill>
              </a:rPr>
              <a:t>         </a:t>
            </a:r>
            <a:r>
              <a:rPr lang="en-US" sz="2400" dirty="0" smtClean="0">
                <a:solidFill>
                  <a:schemeClr val="bg1"/>
                </a:solidFill>
              </a:rPr>
              <a:t>Edit </a:t>
            </a:r>
            <a:r>
              <a:rPr lang="en-US" sz="2400" dirty="0">
                <a:solidFill>
                  <a:schemeClr val="bg1"/>
                </a:solidFill>
              </a:rPr>
              <a:t>details.</a:t>
            </a:r>
          </a:p>
          <a:p>
            <a:r>
              <a:rPr lang="en-US" sz="2400" dirty="0">
                <a:solidFill>
                  <a:schemeClr val="bg1"/>
                </a:solidFill>
              </a:rPr>
              <a:t>2</a:t>
            </a:r>
            <a:r>
              <a:rPr lang="en-US" sz="2400" dirty="0" smtClean="0">
                <a:solidFill>
                  <a:schemeClr val="bg1"/>
                </a:solidFill>
              </a:rPr>
              <a:t>.2.2 </a:t>
            </a:r>
            <a:r>
              <a:rPr lang="en-US" sz="2400" dirty="0">
                <a:solidFill>
                  <a:schemeClr val="bg1"/>
                </a:solidFill>
              </a:rPr>
              <a:t>allows the admin to make any changes in the </a:t>
            </a:r>
            <a:r>
              <a:rPr lang="en-IN" sz="2400" dirty="0">
                <a:solidFill>
                  <a:schemeClr val="bg1"/>
                </a:solidFill>
              </a:rPr>
              <a:t>	</a:t>
            </a:r>
          </a:p>
          <a:p>
            <a:r>
              <a:rPr lang="en-IN" sz="2400" dirty="0">
                <a:solidFill>
                  <a:schemeClr val="bg1"/>
                </a:solidFill>
              </a:rPr>
              <a:t> </a:t>
            </a:r>
            <a:r>
              <a:rPr lang="en-IN" sz="2400" dirty="0" smtClean="0">
                <a:solidFill>
                  <a:schemeClr val="bg1"/>
                </a:solidFill>
              </a:rPr>
              <a:t>         </a:t>
            </a:r>
            <a:r>
              <a:rPr lang="en-US" sz="2400" dirty="0" smtClean="0">
                <a:solidFill>
                  <a:schemeClr val="bg1"/>
                </a:solidFill>
              </a:rPr>
              <a:t>employee </a:t>
            </a:r>
            <a:r>
              <a:rPr lang="en-US" sz="2400" dirty="0">
                <a:solidFill>
                  <a:schemeClr val="bg1"/>
                </a:solidFill>
              </a:rPr>
              <a:t>details if required.</a:t>
            </a:r>
          </a:p>
          <a:p>
            <a:r>
              <a:rPr lang="en-US" sz="2400" dirty="0">
                <a:solidFill>
                  <a:schemeClr val="bg1"/>
                </a:solidFill>
              </a:rPr>
              <a:t>2</a:t>
            </a:r>
            <a:r>
              <a:rPr lang="en-US" sz="2400" dirty="0" smtClean="0">
                <a:solidFill>
                  <a:schemeClr val="bg1"/>
                </a:solidFill>
              </a:rPr>
              <a:t>.2.3 </a:t>
            </a:r>
            <a:r>
              <a:rPr lang="en-US" sz="2400" dirty="0">
                <a:solidFill>
                  <a:schemeClr val="bg1"/>
                </a:solidFill>
              </a:rPr>
              <a:t>Back to menu.</a:t>
            </a:r>
          </a:p>
        </p:txBody>
      </p:sp>
      <p:sp>
        <p:nvSpPr>
          <p:cNvPr id="10" name="TextBox 9"/>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a:solidFill>
                  <a:schemeClr val="bg1"/>
                </a:solidFill>
                <a:latin typeface="Tekton Pro Cond"/>
              </a:rPr>
              <a:t>2</a:t>
            </a:r>
            <a:r>
              <a:rPr lang="en-IN" sz="3200" b="1" dirty="0" smtClean="0">
                <a:solidFill>
                  <a:schemeClr val="bg1"/>
                </a:solidFill>
                <a:latin typeface="Tekton Pro Cond"/>
              </a:rPr>
              <a:t>.2 MANAGE EMPLOYEE PERSONAL DETAILS</a:t>
            </a:r>
            <a:endParaRPr lang="en-US" sz="3200" dirty="0">
              <a:solidFill>
                <a:schemeClr val="bg1"/>
              </a:solidFill>
              <a:latin typeface="Tekton Pro Cond"/>
            </a:endParaRPr>
          </a:p>
        </p:txBody>
      </p:sp>
      <p:pic>
        <p:nvPicPr>
          <p:cNvPr id="19458" name="Picture 2" descr="Employee clipart employee icon, Employee employee icon Transparent FREE for  download on WebStockReview 202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9333" y="4086544"/>
            <a:ext cx="2187353" cy="218735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Employee Clipart Png, Vector, PSD, and Clipart With Transparent Background  for Free Download | Pngtree"/>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611" b="100000" l="10000" r="90000">
                        <a14:foregroundMark x1="73056" y1="20556" x2="75556" y2="22778"/>
                        <a14:foregroundMark x1="31944" y1="53333" x2="51944" y2="52778"/>
                        <a14:foregroundMark x1="62778" y1="40833" x2="70000" y2="37222"/>
                        <a14:foregroundMark x1="81111" y1="35833" x2="78333" y2="39167"/>
                      </a14:backgroundRemoval>
                    </a14:imgEffect>
                  </a14:imgLayer>
                </a14:imgProps>
              </a:ext>
              <a:ext uri="{28A0092B-C50C-407E-A947-70E740481C1C}">
                <a14:useLocalDpi xmlns:a14="http://schemas.microsoft.com/office/drawing/2010/main" val="0"/>
              </a:ext>
            </a:extLst>
          </a:blip>
          <a:srcRect/>
          <a:stretch>
            <a:fillRect/>
          </a:stretch>
        </p:blipFill>
        <p:spPr bwMode="auto">
          <a:xfrm>
            <a:off x="5045264" y="3146761"/>
            <a:ext cx="3127135" cy="312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754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4365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2333" y="1778220"/>
            <a:ext cx="8038531" cy="3785652"/>
          </a:xfrm>
          <a:prstGeom prst="rect">
            <a:avLst/>
          </a:prstGeom>
        </p:spPr>
        <p:txBody>
          <a:bodyPr wrap="square" lIns="91440" tIns="45720" rIns="91440" bIns="45720" anchor="t">
            <a:spAutoFit/>
          </a:bodyPr>
          <a:lstStyle/>
          <a:p>
            <a:r>
              <a:rPr lang="en-US" sz="2000" dirty="0">
                <a:solidFill>
                  <a:schemeClr val="bg1"/>
                </a:solidFill>
              </a:rPr>
              <a:t>2</a:t>
            </a:r>
            <a:r>
              <a:rPr lang="en-US" sz="2000" dirty="0" smtClean="0">
                <a:solidFill>
                  <a:schemeClr val="bg1"/>
                </a:solidFill>
              </a:rPr>
              <a:t>.3 </a:t>
            </a:r>
            <a:r>
              <a:rPr lang="en-US" sz="2000" b="1" dirty="0">
                <a:solidFill>
                  <a:schemeClr val="bg1"/>
                </a:solidFill>
              </a:rPr>
              <a:t>MANAGE EMPLOYEE FINANCE-</a:t>
            </a:r>
            <a:endParaRPr lang="en-US" sz="2000" dirty="0">
              <a:solidFill>
                <a:schemeClr val="bg1"/>
              </a:solidFill>
            </a:endParaRPr>
          </a:p>
          <a:p>
            <a:r>
              <a:rPr lang="en-US" sz="2000" dirty="0">
                <a:solidFill>
                  <a:schemeClr val="bg1"/>
                </a:solidFill>
              </a:rPr>
              <a:t>2</a:t>
            </a:r>
            <a:r>
              <a:rPr lang="en-US" sz="2000" dirty="0" smtClean="0">
                <a:solidFill>
                  <a:schemeClr val="bg1"/>
                </a:solidFill>
              </a:rPr>
              <a:t>.3.1 </a:t>
            </a:r>
            <a:r>
              <a:rPr lang="en-US" sz="2000" dirty="0">
                <a:solidFill>
                  <a:schemeClr val="bg1"/>
                </a:solidFill>
              </a:rPr>
              <a:t>Displays features like Allowance, Advance/Due and </a:t>
            </a:r>
            <a:r>
              <a:rPr lang="en-IN" sz="2000" dirty="0">
                <a:solidFill>
                  <a:schemeClr val="bg1"/>
                </a:solidFill>
              </a:rPr>
              <a:t>		</a:t>
            </a:r>
            <a:r>
              <a:rPr lang="en-US" sz="2000" dirty="0">
                <a:solidFill>
                  <a:schemeClr val="bg1"/>
                </a:solidFill>
              </a:rPr>
              <a:t>Loan.</a:t>
            </a:r>
          </a:p>
          <a:p>
            <a:r>
              <a:rPr lang="en-US" sz="2000" dirty="0">
                <a:solidFill>
                  <a:schemeClr val="bg1"/>
                </a:solidFill>
              </a:rPr>
              <a:t>2</a:t>
            </a:r>
            <a:r>
              <a:rPr lang="en-US" sz="2000" dirty="0" smtClean="0">
                <a:solidFill>
                  <a:schemeClr val="bg1"/>
                </a:solidFill>
              </a:rPr>
              <a:t>.3.2 In </a:t>
            </a:r>
            <a:r>
              <a:rPr lang="en-US" sz="2000" dirty="0">
                <a:solidFill>
                  <a:schemeClr val="bg1"/>
                </a:solidFill>
              </a:rPr>
              <a:t>Allowance the admin is allowed to update or </a:t>
            </a:r>
            <a:r>
              <a:rPr lang="en-IN" sz="2000" dirty="0">
                <a:solidFill>
                  <a:schemeClr val="bg1"/>
                </a:solidFill>
              </a:rPr>
              <a:t>			</a:t>
            </a:r>
            <a:r>
              <a:rPr lang="en-US" sz="2000" dirty="0">
                <a:solidFill>
                  <a:schemeClr val="bg1"/>
                </a:solidFill>
              </a:rPr>
              <a:t>make changes in the different allowance amounts </a:t>
            </a:r>
            <a:r>
              <a:rPr lang="en-IN" sz="2000" dirty="0">
                <a:solidFill>
                  <a:schemeClr val="bg1"/>
                </a:solidFill>
              </a:rPr>
              <a:t>			</a:t>
            </a:r>
            <a:r>
              <a:rPr lang="en-US" sz="2000" dirty="0">
                <a:solidFill>
                  <a:schemeClr val="bg1"/>
                </a:solidFill>
              </a:rPr>
              <a:t>allotted to any employee.</a:t>
            </a:r>
          </a:p>
          <a:p>
            <a:r>
              <a:rPr lang="en-US" sz="2000" dirty="0" smtClean="0">
                <a:solidFill>
                  <a:schemeClr val="bg1"/>
                </a:solidFill>
              </a:rPr>
              <a:t>2.3.3 </a:t>
            </a:r>
            <a:r>
              <a:rPr lang="en-US" sz="2000" dirty="0">
                <a:solidFill>
                  <a:schemeClr val="bg1"/>
                </a:solidFill>
              </a:rPr>
              <a:t>Advance/due feature </a:t>
            </a:r>
            <a:r>
              <a:rPr lang="en-US" sz="2000" dirty="0" smtClean="0">
                <a:solidFill>
                  <a:schemeClr val="bg1"/>
                </a:solidFill>
              </a:rPr>
              <a:t>displays </a:t>
            </a:r>
            <a:r>
              <a:rPr lang="en-US" sz="2000" dirty="0">
                <a:solidFill>
                  <a:schemeClr val="bg1"/>
                </a:solidFill>
              </a:rPr>
              <a:t>the details of any </a:t>
            </a:r>
            <a:r>
              <a:rPr lang="en-US" sz="2000" dirty="0" smtClean="0">
                <a:solidFill>
                  <a:schemeClr val="bg1"/>
                </a:solidFill>
              </a:rPr>
              <a:t>advance </a:t>
            </a:r>
            <a:r>
              <a:rPr lang="en-US" sz="2000" dirty="0">
                <a:solidFill>
                  <a:schemeClr val="bg1"/>
                </a:solidFill>
              </a:rPr>
              <a:t>or </a:t>
            </a:r>
            <a:r>
              <a:rPr lang="en-US" sz="2000" dirty="0" smtClean="0">
                <a:solidFill>
                  <a:schemeClr val="bg1"/>
                </a:solidFill>
              </a:rPr>
              <a:t>due </a:t>
            </a:r>
          </a:p>
          <a:p>
            <a:r>
              <a:rPr lang="en-US" sz="2000" dirty="0">
                <a:solidFill>
                  <a:schemeClr val="bg1"/>
                </a:solidFill>
              </a:rPr>
              <a:t> </a:t>
            </a:r>
            <a:r>
              <a:rPr lang="en-US" sz="2000" dirty="0" smtClean="0">
                <a:solidFill>
                  <a:schemeClr val="bg1"/>
                </a:solidFill>
              </a:rPr>
              <a:t>         amount </a:t>
            </a:r>
            <a:r>
              <a:rPr lang="en-US" sz="2000" dirty="0">
                <a:solidFill>
                  <a:schemeClr val="bg1"/>
                </a:solidFill>
              </a:rPr>
              <a:t>of each employee and allows </a:t>
            </a:r>
            <a:r>
              <a:rPr lang="en-US" sz="2000" dirty="0" smtClean="0">
                <a:solidFill>
                  <a:schemeClr val="bg1"/>
                </a:solidFill>
              </a:rPr>
              <a:t>admin </a:t>
            </a:r>
            <a:r>
              <a:rPr lang="en-US" sz="2000" dirty="0">
                <a:solidFill>
                  <a:schemeClr val="bg1"/>
                </a:solidFill>
              </a:rPr>
              <a:t>to change or cancel </a:t>
            </a:r>
            <a:r>
              <a:rPr lang="en-US" sz="2000" dirty="0" smtClean="0">
                <a:solidFill>
                  <a:schemeClr val="bg1"/>
                </a:solidFill>
              </a:rPr>
              <a:t>any</a:t>
            </a:r>
          </a:p>
          <a:p>
            <a:r>
              <a:rPr lang="en-US" sz="2000" dirty="0">
                <a:solidFill>
                  <a:schemeClr val="bg1"/>
                </a:solidFill>
              </a:rPr>
              <a:t> </a:t>
            </a:r>
            <a:r>
              <a:rPr lang="en-US" sz="2000" dirty="0" smtClean="0">
                <a:solidFill>
                  <a:schemeClr val="bg1"/>
                </a:solidFill>
              </a:rPr>
              <a:t>         </a:t>
            </a:r>
            <a:r>
              <a:rPr lang="en-US" sz="2000" dirty="0">
                <a:solidFill>
                  <a:schemeClr val="bg1"/>
                </a:solidFill>
              </a:rPr>
              <a:t>dues paid.</a:t>
            </a:r>
          </a:p>
          <a:p>
            <a:r>
              <a:rPr lang="en-US" sz="2000" dirty="0">
                <a:solidFill>
                  <a:schemeClr val="bg1"/>
                </a:solidFill>
              </a:rPr>
              <a:t>2</a:t>
            </a:r>
            <a:r>
              <a:rPr lang="en-US" sz="2000" dirty="0" smtClean="0">
                <a:solidFill>
                  <a:schemeClr val="bg1"/>
                </a:solidFill>
              </a:rPr>
              <a:t>.3.4 </a:t>
            </a:r>
            <a:r>
              <a:rPr lang="en-US" sz="2000" dirty="0">
                <a:solidFill>
                  <a:schemeClr val="bg1"/>
                </a:solidFill>
              </a:rPr>
              <a:t>Loan feature displays the details on the loans availed </a:t>
            </a:r>
            <a:r>
              <a:rPr lang="en-US" sz="2000" dirty="0" smtClean="0">
                <a:solidFill>
                  <a:schemeClr val="bg1"/>
                </a:solidFill>
              </a:rPr>
              <a:t>by </a:t>
            </a:r>
            <a:r>
              <a:rPr lang="en-US" sz="2000" dirty="0">
                <a:solidFill>
                  <a:schemeClr val="bg1"/>
                </a:solidFill>
              </a:rPr>
              <a:t>an </a:t>
            </a:r>
            <a:r>
              <a:rPr lang="en-US" sz="2000" dirty="0" smtClean="0">
                <a:solidFill>
                  <a:schemeClr val="bg1"/>
                </a:solidFill>
              </a:rPr>
              <a:t>employee</a:t>
            </a:r>
          </a:p>
          <a:p>
            <a:r>
              <a:rPr lang="en-US" sz="2000" dirty="0">
                <a:solidFill>
                  <a:schemeClr val="bg1"/>
                </a:solidFill>
              </a:rPr>
              <a:t> </a:t>
            </a:r>
            <a:r>
              <a:rPr lang="en-US" sz="2000" dirty="0" smtClean="0">
                <a:solidFill>
                  <a:schemeClr val="bg1"/>
                </a:solidFill>
              </a:rPr>
              <a:t>          </a:t>
            </a:r>
            <a:r>
              <a:rPr lang="en-US" sz="2000" dirty="0">
                <a:solidFill>
                  <a:schemeClr val="bg1"/>
                </a:solidFill>
              </a:rPr>
              <a:t>that contains the amount, duration, </a:t>
            </a:r>
            <a:r>
              <a:rPr lang="en-US" sz="2000" dirty="0" smtClean="0">
                <a:solidFill>
                  <a:schemeClr val="bg1"/>
                </a:solidFill>
              </a:rPr>
              <a:t>interest </a:t>
            </a:r>
            <a:r>
              <a:rPr lang="en-US" sz="2000" dirty="0">
                <a:solidFill>
                  <a:schemeClr val="bg1"/>
                </a:solidFill>
              </a:rPr>
              <a:t>rate, </a:t>
            </a:r>
            <a:r>
              <a:rPr lang="en-US" sz="2000" dirty="0" smtClean="0">
                <a:solidFill>
                  <a:schemeClr val="bg1"/>
                </a:solidFill>
              </a:rPr>
              <a:t>bank/organization</a:t>
            </a:r>
          </a:p>
          <a:p>
            <a:r>
              <a:rPr lang="en-US" sz="2000" dirty="0">
                <a:solidFill>
                  <a:schemeClr val="bg1"/>
                </a:solidFill>
              </a:rPr>
              <a:t> </a:t>
            </a:r>
            <a:r>
              <a:rPr lang="en-US" sz="2000" dirty="0" smtClean="0">
                <a:solidFill>
                  <a:schemeClr val="bg1"/>
                </a:solidFill>
              </a:rPr>
              <a:t>          </a:t>
            </a:r>
            <a:r>
              <a:rPr lang="en-US" sz="2000" dirty="0">
                <a:solidFill>
                  <a:schemeClr val="bg1"/>
                </a:solidFill>
              </a:rPr>
              <a:t>details etc., in a </a:t>
            </a:r>
            <a:r>
              <a:rPr lang="en-US" sz="2000" dirty="0" smtClean="0">
                <a:solidFill>
                  <a:schemeClr val="bg1"/>
                </a:solidFill>
              </a:rPr>
              <a:t>sequential </a:t>
            </a:r>
            <a:r>
              <a:rPr lang="en-US" sz="2000" dirty="0">
                <a:solidFill>
                  <a:schemeClr val="bg1"/>
                </a:solidFill>
              </a:rPr>
              <a:t>order</a:t>
            </a:r>
            <a:r>
              <a:rPr lang="en-US" sz="2000" dirty="0" smtClean="0">
                <a:solidFill>
                  <a:schemeClr val="bg1"/>
                </a:solidFill>
              </a:rPr>
              <a:t>.</a:t>
            </a:r>
            <a:endParaRPr lang="en-US" sz="2000" dirty="0">
              <a:solidFill>
                <a:schemeClr val="bg1"/>
              </a:solidFill>
            </a:endParaRPr>
          </a:p>
        </p:txBody>
      </p:sp>
      <p:sp>
        <p:nvSpPr>
          <p:cNvPr id="10" name="TextBox 9"/>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a:solidFill>
                  <a:schemeClr val="bg1"/>
                </a:solidFill>
                <a:latin typeface="Tekton Pro Cond"/>
              </a:rPr>
              <a:t>2</a:t>
            </a:r>
            <a:r>
              <a:rPr lang="en-IN" sz="3200" b="1" dirty="0" smtClean="0">
                <a:solidFill>
                  <a:schemeClr val="bg1"/>
                </a:solidFill>
                <a:latin typeface="Tekton Pro Cond"/>
              </a:rPr>
              <a:t>.3 MANAGE EMPLOYEE FINANCE</a:t>
            </a:r>
            <a:endParaRPr lang="en-US" sz="3200" dirty="0">
              <a:solidFill>
                <a:schemeClr val="bg1"/>
              </a:solidFill>
              <a:latin typeface="Tekton Pro Cond"/>
            </a:endParaRPr>
          </a:p>
        </p:txBody>
      </p:sp>
    </p:spTree>
    <p:extLst>
      <p:ext uri="{BB962C8B-B14F-4D97-AF65-F5344CB8AC3E}">
        <p14:creationId xmlns:p14="http://schemas.microsoft.com/office/powerpoint/2010/main" val="17054666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4365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2333" y="1025352"/>
            <a:ext cx="8038531" cy="3046988"/>
          </a:xfrm>
          <a:prstGeom prst="rect">
            <a:avLst/>
          </a:prstGeom>
        </p:spPr>
        <p:txBody>
          <a:bodyPr wrap="square" lIns="91440" tIns="45720" rIns="91440" bIns="45720" anchor="t">
            <a:spAutoFit/>
          </a:bodyPr>
          <a:lstStyle/>
          <a:p>
            <a:r>
              <a:rPr lang="en-US" sz="2400" dirty="0" smtClean="0">
                <a:solidFill>
                  <a:schemeClr val="bg1"/>
                </a:solidFill>
              </a:rPr>
              <a:t>2.3.5 </a:t>
            </a:r>
            <a:r>
              <a:rPr lang="en-US" sz="2400" dirty="0">
                <a:solidFill>
                  <a:schemeClr val="bg1"/>
                </a:solidFill>
              </a:rPr>
              <a:t>A check box feature is given in the interface that </a:t>
            </a:r>
            <a:endParaRPr lang="en-IN" sz="2400" dirty="0">
              <a:solidFill>
                <a:schemeClr val="bg1"/>
              </a:solidFill>
            </a:endParaRPr>
          </a:p>
          <a:p>
            <a:r>
              <a:rPr lang="en-IN" sz="2400" dirty="0">
                <a:solidFill>
                  <a:schemeClr val="bg1"/>
                </a:solidFill>
              </a:rPr>
              <a:t> </a:t>
            </a:r>
            <a:r>
              <a:rPr lang="en-IN" sz="2400" dirty="0" smtClean="0">
                <a:solidFill>
                  <a:schemeClr val="bg1"/>
                </a:solidFill>
              </a:rPr>
              <a:t>          </a:t>
            </a:r>
            <a:r>
              <a:rPr lang="en-US" sz="2400" dirty="0" smtClean="0">
                <a:solidFill>
                  <a:schemeClr val="bg1"/>
                </a:solidFill>
              </a:rPr>
              <a:t>allows </a:t>
            </a:r>
            <a:r>
              <a:rPr lang="en-US" sz="2400" dirty="0">
                <a:solidFill>
                  <a:schemeClr val="bg1"/>
                </a:solidFill>
              </a:rPr>
              <a:t>the admin to check or manage all the financial </a:t>
            </a:r>
            <a:endParaRPr lang="en-US" sz="2400" dirty="0" smtClean="0">
              <a:solidFill>
                <a:schemeClr val="bg1"/>
              </a:solidFill>
            </a:endParaRPr>
          </a:p>
          <a:p>
            <a:r>
              <a:rPr lang="en-US" sz="2400" dirty="0">
                <a:solidFill>
                  <a:schemeClr val="bg1"/>
                </a:solidFill>
              </a:rPr>
              <a:t> </a:t>
            </a:r>
            <a:r>
              <a:rPr lang="en-US" sz="2400" dirty="0" smtClean="0">
                <a:solidFill>
                  <a:schemeClr val="bg1"/>
                </a:solidFill>
              </a:rPr>
              <a:t>          features </a:t>
            </a:r>
            <a:r>
              <a:rPr lang="en-US" sz="2400" dirty="0">
                <a:solidFill>
                  <a:schemeClr val="bg1"/>
                </a:solidFill>
              </a:rPr>
              <a:t>of one particular employee by entering the </a:t>
            </a:r>
            <a:endParaRPr lang="en-US" sz="2400" dirty="0" smtClean="0">
              <a:solidFill>
                <a:schemeClr val="bg1"/>
              </a:solidFill>
            </a:endParaRPr>
          </a:p>
          <a:p>
            <a:r>
              <a:rPr lang="en-US" sz="2400" dirty="0">
                <a:solidFill>
                  <a:schemeClr val="bg1"/>
                </a:solidFill>
              </a:rPr>
              <a:t> </a:t>
            </a:r>
            <a:r>
              <a:rPr lang="en-US" sz="2400" dirty="0" smtClean="0">
                <a:solidFill>
                  <a:schemeClr val="bg1"/>
                </a:solidFill>
              </a:rPr>
              <a:t>          employee </a:t>
            </a:r>
            <a:r>
              <a:rPr lang="en-US" sz="2400" dirty="0">
                <a:solidFill>
                  <a:schemeClr val="bg1"/>
                </a:solidFill>
              </a:rPr>
              <a:t>id.</a:t>
            </a:r>
          </a:p>
          <a:p>
            <a:r>
              <a:rPr lang="en-US" sz="2400" dirty="0" smtClean="0">
                <a:solidFill>
                  <a:schemeClr val="bg1"/>
                </a:solidFill>
              </a:rPr>
              <a:t>2.3.6 </a:t>
            </a:r>
            <a:r>
              <a:rPr lang="en-US" sz="2400" dirty="0">
                <a:solidFill>
                  <a:schemeClr val="bg1"/>
                </a:solidFill>
              </a:rPr>
              <a:t>The interface also allows the admin to send any alert </a:t>
            </a:r>
            <a:endParaRPr lang="en-US" sz="2400" dirty="0" smtClean="0">
              <a:solidFill>
                <a:schemeClr val="bg1"/>
              </a:solidFill>
            </a:endParaRPr>
          </a:p>
          <a:p>
            <a:r>
              <a:rPr lang="en-US" sz="2400" dirty="0">
                <a:solidFill>
                  <a:schemeClr val="bg1"/>
                </a:solidFill>
              </a:rPr>
              <a:t> </a:t>
            </a:r>
            <a:r>
              <a:rPr lang="en-US" sz="2400" dirty="0" smtClean="0">
                <a:solidFill>
                  <a:schemeClr val="bg1"/>
                </a:solidFill>
              </a:rPr>
              <a:t>  </a:t>
            </a:r>
            <a:r>
              <a:rPr lang="en-IN" sz="2400" dirty="0" smtClean="0">
                <a:solidFill>
                  <a:schemeClr val="bg1"/>
                </a:solidFill>
              </a:rPr>
              <a:t>       </a:t>
            </a:r>
            <a:r>
              <a:rPr lang="en-US" sz="2400" dirty="0" smtClean="0">
                <a:solidFill>
                  <a:schemeClr val="bg1"/>
                </a:solidFill>
              </a:rPr>
              <a:t>messages </a:t>
            </a:r>
            <a:r>
              <a:rPr lang="en-US" sz="2400" dirty="0">
                <a:solidFill>
                  <a:schemeClr val="bg1"/>
                </a:solidFill>
              </a:rPr>
              <a:t>to an employee in case of any nearing </a:t>
            </a:r>
            <a:r>
              <a:rPr lang="en-US" sz="2400" dirty="0" smtClean="0">
                <a:solidFill>
                  <a:schemeClr val="bg1"/>
                </a:solidFill>
              </a:rPr>
              <a:t>due</a:t>
            </a:r>
          </a:p>
          <a:p>
            <a:r>
              <a:rPr lang="en-US" sz="2400" dirty="0">
                <a:solidFill>
                  <a:schemeClr val="bg1"/>
                </a:solidFill>
              </a:rPr>
              <a:t> </a:t>
            </a:r>
            <a:r>
              <a:rPr lang="en-US" sz="2400" dirty="0" smtClean="0">
                <a:solidFill>
                  <a:schemeClr val="bg1"/>
                </a:solidFill>
              </a:rPr>
              <a:t>         dates</a:t>
            </a:r>
            <a:r>
              <a:rPr lang="en-US" sz="2400" dirty="0">
                <a:solidFill>
                  <a:schemeClr val="bg1"/>
                </a:solidFill>
              </a:rPr>
              <a:t>.</a:t>
            </a:r>
          </a:p>
          <a:p>
            <a:r>
              <a:rPr lang="en-US" sz="2400" dirty="0" smtClean="0">
                <a:solidFill>
                  <a:schemeClr val="bg1"/>
                </a:solidFill>
              </a:rPr>
              <a:t>2.3.7 </a:t>
            </a:r>
            <a:r>
              <a:rPr lang="en-US" sz="2400" dirty="0">
                <a:solidFill>
                  <a:schemeClr val="bg1"/>
                </a:solidFill>
              </a:rPr>
              <a:t>Back to menu.</a:t>
            </a:r>
          </a:p>
        </p:txBody>
      </p:sp>
      <p:pic>
        <p:nvPicPr>
          <p:cNvPr id="14338" name="Picture 2" descr="How to Improve Finance Processes in Your Business to Save Time &amp; Money -  frevvo Bl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767" y="4202070"/>
            <a:ext cx="3883831" cy="205256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Finance - Overview of the Industry and Types of Financial Activiti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3118" y="4072340"/>
            <a:ext cx="3361011" cy="219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587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25724" y="381"/>
            <a:ext cx="548680" cy="548680"/>
          </a:xfrm>
          <a:prstGeom prst="rect">
            <a:avLst/>
          </a:prstGeom>
          <a:noFill/>
        </p:spPr>
      </p:pic>
      <p:sp>
        <p:nvSpPr>
          <p:cNvPr id="3" name="Rounded Rectangle 2"/>
          <p:cNvSpPr/>
          <p:nvPr/>
        </p:nvSpPr>
        <p:spPr>
          <a:xfrm>
            <a:off x="177380" y="488060"/>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475656" y="978595"/>
            <a:ext cx="6192688" cy="584775"/>
          </a:xfrm>
          <a:prstGeom prst="rect">
            <a:avLst/>
          </a:prstGeom>
          <a:noFill/>
        </p:spPr>
        <p:txBody>
          <a:bodyPr wrap="square" rtlCol="0">
            <a:spAutoFit/>
          </a:bodyPr>
          <a:lstStyle/>
          <a:p>
            <a:pPr algn="ctr"/>
            <a:r>
              <a:rPr lang="en-IN" sz="3200" b="1" dirty="0" smtClean="0">
                <a:solidFill>
                  <a:schemeClr val="bg1"/>
                </a:solidFill>
                <a:latin typeface="Tekton Pro Cond" panose="020F0606020208020904" pitchFamily="34" charset="0"/>
                <a:cs typeface="Times New Roman" pitchFamily="18" charset="0"/>
              </a:rPr>
              <a:t>Analysing</a:t>
            </a:r>
            <a:endParaRPr lang="en-IN" sz="3200" b="1" dirty="0">
              <a:solidFill>
                <a:schemeClr val="bg1"/>
              </a:solidFill>
              <a:latin typeface="Tekton Pro Cond" panose="020F0606020208020904" pitchFamily="34" charset="0"/>
              <a:cs typeface="Times New Roman" pitchFamily="18" charset="0"/>
            </a:endParaRPr>
          </a:p>
        </p:txBody>
      </p:sp>
      <p:sp>
        <p:nvSpPr>
          <p:cNvPr id="7" name="Rectangle 6"/>
          <p:cNvSpPr/>
          <p:nvPr/>
        </p:nvSpPr>
        <p:spPr>
          <a:xfrm>
            <a:off x="1180531" y="2051049"/>
            <a:ext cx="6782937" cy="2397579"/>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000" dirty="0">
                <a:solidFill>
                  <a:schemeClr val="bg1"/>
                </a:solidFill>
                <a:ea typeface="Times New Roman" panose="02020603050405020304" pitchFamily="18" charset="0"/>
                <a:cs typeface="Times New Roman" panose="02020603050405020304" pitchFamily="18" charset="0"/>
              </a:rPr>
              <a:t>Industries, especially large-scale industries, have exponentially grown in terms of the number of employees.</a:t>
            </a:r>
            <a:endParaRPr lang="en-US" sz="1400" dirty="0">
              <a:solidFill>
                <a:schemeClr val="bg1"/>
              </a:solidFill>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solidFill>
                  <a:schemeClr val="bg1"/>
                </a:solidFill>
                <a:ea typeface="Times New Roman" panose="02020603050405020304" pitchFamily="18" charset="0"/>
                <a:cs typeface="Times New Roman" panose="02020603050405020304" pitchFamily="18" charset="0"/>
              </a:rPr>
              <a:t>Many corporations find it difficult to manage the employee details in a traditional pen-paper way.</a:t>
            </a:r>
            <a:endParaRPr lang="en-US" sz="1400" dirty="0">
              <a:solidFill>
                <a:schemeClr val="bg1"/>
              </a:solidFill>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000" b="1" dirty="0">
                <a:solidFill>
                  <a:schemeClr val="bg1"/>
                </a:solidFill>
                <a:ea typeface="Times New Roman" panose="02020603050405020304" pitchFamily="18" charset="0"/>
                <a:cs typeface="Times New Roman" panose="02020603050405020304" pitchFamily="18" charset="0"/>
              </a:rPr>
              <a:t>Problem:</a:t>
            </a:r>
            <a:r>
              <a:rPr lang="en-US" sz="2000" dirty="0">
                <a:solidFill>
                  <a:schemeClr val="bg1"/>
                </a:solidFill>
                <a:ea typeface="Times New Roman" panose="02020603050405020304" pitchFamily="18" charset="0"/>
                <a:cs typeface="Times New Roman" panose="02020603050405020304" pitchFamily="18" charset="0"/>
              </a:rPr>
              <a:t> Find a way for industries to manage the employee details efficiently.</a:t>
            </a:r>
            <a:endParaRPr lang="en-US" sz="1400" dirty="0">
              <a:solidFill>
                <a:schemeClr val="bg1"/>
              </a:solidFill>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000" b="1" dirty="0">
                <a:solidFill>
                  <a:schemeClr val="bg1"/>
                </a:solidFill>
                <a:ea typeface="Times New Roman" panose="02020603050405020304" pitchFamily="18" charset="0"/>
                <a:cs typeface="Times New Roman" panose="02020603050405020304" pitchFamily="18" charset="0"/>
              </a:rPr>
              <a:t>Goal:</a:t>
            </a:r>
            <a:r>
              <a:rPr lang="en-US" sz="2000" dirty="0">
                <a:solidFill>
                  <a:schemeClr val="bg1"/>
                </a:solidFill>
                <a:ea typeface="Times New Roman" panose="02020603050405020304" pitchFamily="18" charset="0"/>
                <a:cs typeface="Times New Roman" panose="02020603050405020304" pitchFamily="18" charset="0"/>
              </a:rPr>
              <a:t> To create an Employee Management System!</a:t>
            </a:r>
            <a:endParaRPr lang="en-US" sz="1400" dirty="0">
              <a:solidFill>
                <a:schemeClr val="bg1"/>
              </a:solidFill>
              <a:effectLst/>
              <a:ea typeface="Calibri" panose="020F0502020204030204" pitchFamily="34" charset="0"/>
              <a:cs typeface="Times New Roman" panose="02020603050405020304" pitchFamily="18" charset="0"/>
            </a:endParaRPr>
          </a:p>
        </p:txBody>
      </p:sp>
      <p:pic>
        <p:nvPicPr>
          <p:cNvPr id="2050" name="Picture 2" descr="Free Employees Cliparts, Download Free Clip Art, Free Clip Art on Clipart  Library"/>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789" b="100000" l="0" r="100000"/>
                    </a14:imgEffect>
                  </a14:imgLayer>
                </a14:imgProps>
              </a:ext>
              <a:ext uri="{28A0092B-C50C-407E-A947-70E740481C1C}">
                <a14:useLocalDpi xmlns:a14="http://schemas.microsoft.com/office/drawing/2010/main" val="0"/>
              </a:ext>
            </a:extLst>
          </a:blip>
          <a:srcRect/>
          <a:stretch>
            <a:fillRect/>
          </a:stretch>
        </p:blipFill>
        <p:spPr bwMode="auto">
          <a:xfrm>
            <a:off x="775956" y="3722366"/>
            <a:ext cx="3446060" cy="3446061"/>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52" name="Picture 4" descr="Industrial revival in Karachi - Newspaper - DAWN.COM"/>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179024" y="4076732"/>
            <a:ext cx="4340028" cy="2604016"/>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9352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4365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2333" y="1778220"/>
            <a:ext cx="8038531" cy="1323439"/>
          </a:xfrm>
          <a:prstGeom prst="rect">
            <a:avLst/>
          </a:prstGeom>
        </p:spPr>
        <p:txBody>
          <a:bodyPr wrap="square" lIns="91440" tIns="45720" rIns="91440" bIns="45720" anchor="t">
            <a:spAutoFit/>
          </a:bodyPr>
          <a:lstStyle/>
          <a:p>
            <a:r>
              <a:rPr lang="en-US" sz="2000" dirty="0">
                <a:solidFill>
                  <a:schemeClr val="bg1"/>
                </a:solidFill>
              </a:rPr>
              <a:t>2</a:t>
            </a:r>
            <a:r>
              <a:rPr lang="en-US" sz="2000" dirty="0" smtClean="0">
                <a:solidFill>
                  <a:schemeClr val="bg1"/>
                </a:solidFill>
              </a:rPr>
              <a:t>.4 </a:t>
            </a:r>
            <a:r>
              <a:rPr lang="en-US" sz="2000" b="1" dirty="0">
                <a:solidFill>
                  <a:schemeClr val="bg1"/>
                </a:solidFill>
              </a:rPr>
              <a:t>MANAGE EMPLOYEE ATTENDANCE</a:t>
            </a:r>
            <a:r>
              <a:rPr lang="en-US" sz="2000" dirty="0">
                <a:solidFill>
                  <a:schemeClr val="bg1"/>
                </a:solidFill>
              </a:rPr>
              <a:t>-</a:t>
            </a:r>
          </a:p>
          <a:p>
            <a:r>
              <a:rPr lang="en-US" sz="2000" dirty="0">
                <a:solidFill>
                  <a:schemeClr val="bg1"/>
                </a:solidFill>
              </a:rPr>
              <a:t>2</a:t>
            </a:r>
            <a:r>
              <a:rPr lang="en-US" sz="2000" dirty="0" smtClean="0">
                <a:solidFill>
                  <a:schemeClr val="bg1"/>
                </a:solidFill>
              </a:rPr>
              <a:t>.4.1 </a:t>
            </a:r>
            <a:r>
              <a:rPr lang="en-US" sz="2000" dirty="0">
                <a:solidFill>
                  <a:schemeClr val="bg1"/>
                </a:solidFill>
              </a:rPr>
              <a:t>Allows the admin to enter and change the entry </a:t>
            </a:r>
            <a:r>
              <a:rPr lang="en-IN" sz="2000" dirty="0">
                <a:solidFill>
                  <a:schemeClr val="bg1"/>
                </a:solidFill>
              </a:rPr>
              <a:t>			</a:t>
            </a:r>
            <a:r>
              <a:rPr lang="en-US" sz="2000" dirty="0">
                <a:solidFill>
                  <a:schemeClr val="bg1"/>
                </a:solidFill>
              </a:rPr>
              <a:t>and exit timings date wise for each employee.</a:t>
            </a:r>
          </a:p>
          <a:p>
            <a:r>
              <a:rPr lang="en-US" sz="2000" dirty="0">
                <a:solidFill>
                  <a:schemeClr val="bg1"/>
                </a:solidFill>
              </a:rPr>
              <a:t>2</a:t>
            </a:r>
            <a:r>
              <a:rPr lang="en-US" sz="2000" dirty="0" smtClean="0">
                <a:solidFill>
                  <a:schemeClr val="bg1"/>
                </a:solidFill>
              </a:rPr>
              <a:t>.4.2 </a:t>
            </a:r>
            <a:r>
              <a:rPr lang="en-US" sz="2000" dirty="0">
                <a:solidFill>
                  <a:schemeClr val="bg1"/>
                </a:solidFill>
              </a:rPr>
              <a:t>Back to menu.</a:t>
            </a:r>
          </a:p>
        </p:txBody>
      </p:sp>
      <p:sp>
        <p:nvSpPr>
          <p:cNvPr id="10" name="TextBox 9"/>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2.4 MANAGE EMPLOYEE ATTENDANCE</a:t>
            </a:r>
            <a:endParaRPr lang="en-US" sz="3200" dirty="0">
              <a:solidFill>
                <a:schemeClr val="bg1"/>
              </a:solidFill>
              <a:latin typeface="Tekton Pro Cond"/>
            </a:endParaRPr>
          </a:p>
        </p:txBody>
      </p:sp>
      <p:pic>
        <p:nvPicPr>
          <p:cNvPr id="13314" name="Picture 2" descr="Biometric Attendance Icon of Rounded style - Available in SVG, PNG, EPS, AI  &amp; Icon fonts"/>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275011" y="3588521"/>
            <a:ext cx="2593975" cy="2593976"/>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941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4365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2333" y="1778220"/>
            <a:ext cx="8038531" cy="1631216"/>
          </a:xfrm>
          <a:prstGeom prst="rect">
            <a:avLst/>
          </a:prstGeom>
        </p:spPr>
        <p:txBody>
          <a:bodyPr wrap="square" lIns="91440" tIns="45720" rIns="91440" bIns="45720" anchor="t">
            <a:spAutoFit/>
          </a:bodyPr>
          <a:lstStyle/>
          <a:p>
            <a:r>
              <a:rPr lang="en-US" sz="2000" dirty="0">
                <a:solidFill>
                  <a:schemeClr val="bg1"/>
                </a:solidFill>
              </a:rPr>
              <a:t>2</a:t>
            </a:r>
            <a:r>
              <a:rPr lang="en-US" sz="2000" dirty="0" smtClean="0">
                <a:solidFill>
                  <a:schemeClr val="bg1"/>
                </a:solidFill>
              </a:rPr>
              <a:t>.5 </a:t>
            </a:r>
            <a:r>
              <a:rPr lang="en-US" sz="2000" b="1" dirty="0">
                <a:solidFill>
                  <a:schemeClr val="bg1"/>
                </a:solidFill>
              </a:rPr>
              <a:t>MANAGE EMPLOYEE EVENTS-</a:t>
            </a:r>
            <a:endParaRPr lang="en-US" sz="2000" dirty="0">
              <a:solidFill>
                <a:schemeClr val="bg1"/>
              </a:solidFill>
            </a:endParaRPr>
          </a:p>
          <a:p>
            <a:r>
              <a:rPr lang="en-US" sz="2000" dirty="0">
                <a:solidFill>
                  <a:schemeClr val="bg1"/>
                </a:solidFill>
              </a:rPr>
              <a:t>2</a:t>
            </a:r>
            <a:r>
              <a:rPr lang="en-US" sz="2000" dirty="0" smtClean="0">
                <a:solidFill>
                  <a:schemeClr val="bg1"/>
                </a:solidFill>
              </a:rPr>
              <a:t>.5.1 </a:t>
            </a:r>
            <a:r>
              <a:rPr lang="en-US" sz="2000" dirty="0">
                <a:solidFill>
                  <a:schemeClr val="bg1"/>
                </a:solidFill>
              </a:rPr>
              <a:t>Allows the admin to change or update any official </a:t>
            </a:r>
            <a:r>
              <a:rPr lang="en-IN" sz="2000" dirty="0">
                <a:solidFill>
                  <a:schemeClr val="bg1"/>
                </a:solidFill>
              </a:rPr>
              <a:t>		</a:t>
            </a:r>
            <a:r>
              <a:rPr lang="en-US" sz="2000" dirty="0">
                <a:solidFill>
                  <a:schemeClr val="bg1"/>
                </a:solidFill>
              </a:rPr>
              <a:t>event timing, date and description in the scheduled </a:t>
            </a:r>
            <a:r>
              <a:rPr lang="en-IN" sz="2000" dirty="0">
                <a:solidFill>
                  <a:schemeClr val="bg1"/>
                </a:solidFill>
              </a:rPr>
              <a:t>		</a:t>
            </a:r>
            <a:r>
              <a:rPr lang="en-US" sz="2000" dirty="0">
                <a:solidFill>
                  <a:schemeClr val="bg1"/>
                </a:solidFill>
              </a:rPr>
              <a:t>calendar.</a:t>
            </a:r>
          </a:p>
          <a:p>
            <a:r>
              <a:rPr lang="en-US" sz="2000" dirty="0">
                <a:solidFill>
                  <a:schemeClr val="bg1"/>
                </a:solidFill>
              </a:rPr>
              <a:t>2</a:t>
            </a:r>
            <a:r>
              <a:rPr lang="en-US" sz="2000" dirty="0" smtClean="0">
                <a:solidFill>
                  <a:schemeClr val="bg1"/>
                </a:solidFill>
              </a:rPr>
              <a:t>.5.2 </a:t>
            </a:r>
            <a:r>
              <a:rPr lang="en-US" sz="2000" dirty="0">
                <a:solidFill>
                  <a:schemeClr val="bg1"/>
                </a:solidFill>
              </a:rPr>
              <a:t>Back to menu.</a:t>
            </a:r>
          </a:p>
        </p:txBody>
      </p:sp>
      <p:sp>
        <p:nvSpPr>
          <p:cNvPr id="10" name="TextBox 9"/>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2.5 MANAGE EMPLOYEE EVENTS</a:t>
            </a:r>
            <a:endParaRPr lang="en-US" sz="3200" dirty="0">
              <a:solidFill>
                <a:schemeClr val="bg1"/>
              </a:solidFill>
              <a:latin typeface="Tekton Pro Cond"/>
            </a:endParaRPr>
          </a:p>
        </p:txBody>
      </p:sp>
      <p:pic>
        <p:nvPicPr>
          <p:cNvPr id="4" name="Picture 3"/>
          <p:cNvPicPr>
            <a:picLocks noChangeAspect="1"/>
          </p:cNvPicPr>
          <p:nvPr/>
        </p:nvPicPr>
        <p:blipFill>
          <a:blip r:embed="rId4"/>
          <a:stretch>
            <a:fillRect/>
          </a:stretch>
        </p:blipFill>
        <p:spPr>
          <a:xfrm>
            <a:off x="1508076" y="3429000"/>
            <a:ext cx="6127845" cy="2971650"/>
          </a:xfrm>
          <a:prstGeom prst="rect">
            <a:avLst/>
          </a:prstGeom>
          <a:effectLst>
            <a:glow rad="101600">
              <a:schemeClr val="bg1">
                <a:alpha val="60000"/>
              </a:schemeClr>
            </a:glow>
          </a:effectLst>
        </p:spPr>
      </p:pic>
    </p:spTree>
    <p:extLst>
      <p:ext uri="{BB962C8B-B14F-4D97-AF65-F5344CB8AC3E}">
        <p14:creationId xmlns:p14="http://schemas.microsoft.com/office/powerpoint/2010/main" val="22756618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4365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2333" y="1778220"/>
            <a:ext cx="8038531" cy="3477875"/>
          </a:xfrm>
          <a:prstGeom prst="rect">
            <a:avLst/>
          </a:prstGeom>
        </p:spPr>
        <p:txBody>
          <a:bodyPr wrap="square" lIns="91440" tIns="45720" rIns="91440" bIns="45720" anchor="t">
            <a:spAutoFit/>
          </a:bodyPr>
          <a:lstStyle/>
          <a:p>
            <a:r>
              <a:rPr lang="en-US" sz="2000" dirty="0">
                <a:solidFill>
                  <a:schemeClr val="bg1"/>
                </a:solidFill>
              </a:rPr>
              <a:t>2</a:t>
            </a:r>
            <a:r>
              <a:rPr lang="en-US" sz="2000" dirty="0" smtClean="0">
                <a:solidFill>
                  <a:schemeClr val="bg1"/>
                </a:solidFill>
              </a:rPr>
              <a:t>.6 </a:t>
            </a:r>
            <a:r>
              <a:rPr lang="en-US" sz="2000" b="1" dirty="0">
                <a:solidFill>
                  <a:schemeClr val="bg1"/>
                </a:solidFill>
              </a:rPr>
              <a:t>MANAGE EMPLOYEE LEAVE-</a:t>
            </a:r>
            <a:endParaRPr lang="en-US" sz="2000" dirty="0">
              <a:solidFill>
                <a:schemeClr val="bg1"/>
              </a:solidFill>
            </a:endParaRPr>
          </a:p>
          <a:p>
            <a:r>
              <a:rPr lang="en-US" sz="2000" dirty="0">
                <a:solidFill>
                  <a:schemeClr val="bg1"/>
                </a:solidFill>
              </a:rPr>
              <a:t>2</a:t>
            </a:r>
            <a:r>
              <a:rPr lang="en-US" sz="2000" dirty="0" smtClean="0">
                <a:solidFill>
                  <a:schemeClr val="bg1"/>
                </a:solidFill>
              </a:rPr>
              <a:t>.6.1 </a:t>
            </a:r>
            <a:r>
              <a:rPr lang="en-US" sz="2000" dirty="0">
                <a:solidFill>
                  <a:schemeClr val="bg1"/>
                </a:solidFill>
              </a:rPr>
              <a:t>It displays all the leave request raised by the </a:t>
            </a:r>
            <a:r>
              <a:rPr lang="en-IN" sz="2000" dirty="0">
                <a:solidFill>
                  <a:schemeClr val="bg1"/>
                </a:solidFill>
              </a:rPr>
              <a:t>				</a:t>
            </a:r>
            <a:r>
              <a:rPr lang="en-US" sz="2000" dirty="0">
                <a:solidFill>
                  <a:schemeClr val="bg1"/>
                </a:solidFill>
              </a:rPr>
              <a:t>employees allowing the admin to either grant or </a:t>
            </a:r>
            <a:r>
              <a:rPr lang="en-IN" sz="2000" dirty="0">
                <a:solidFill>
                  <a:schemeClr val="bg1"/>
                </a:solidFill>
              </a:rPr>
              <a:t>			</a:t>
            </a:r>
            <a:r>
              <a:rPr lang="en-US" sz="2000" dirty="0">
                <a:solidFill>
                  <a:schemeClr val="bg1"/>
                </a:solidFill>
              </a:rPr>
              <a:t>decline the request stating the reason for the same.</a:t>
            </a:r>
          </a:p>
          <a:p>
            <a:r>
              <a:rPr lang="en-US" sz="2000" dirty="0">
                <a:solidFill>
                  <a:schemeClr val="bg1"/>
                </a:solidFill>
              </a:rPr>
              <a:t>2</a:t>
            </a:r>
            <a:r>
              <a:rPr lang="en-US" sz="2000" dirty="0" smtClean="0">
                <a:solidFill>
                  <a:schemeClr val="bg1"/>
                </a:solidFill>
              </a:rPr>
              <a:t>.6.2 </a:t>
            </a:r>
            <a:r>
              <a:rPr lang="en-US" sz="2000" dirty="0">
                <a:solidFill>
                  <a:schemeClr val="bg1"/>
                </a:solidFill>
              </a:rPr>
              <a:t>Interface also allows the admin to allot the total </a:t>
            </a:r>
            <a:r>
              <a:rPr lang="en-IN" sz="2000" dirty="0">
                <a:solidFill>
                  <a:schemeClr val="bg1"/>
                </a:solidFill>
              </a:rPr>
              <a:t>			</a:t>
            </a:r>
            <a:r>
              <a:rPr lang="en-US" sz="2000" dirty="0">
                <a:solidFill>
                  <a:schemeClr val="bg1"/>
                </a:solidFill>
              </a:rPr>
              <a:t>number of leaves allowed per year for a particular </a:t>
            </a:r>
            <a:r>
              <a:rPr lang="en-IN" sz="2000" dirty="0">
                <a:solidFill>
                  <a:schemeClr val="bg1"/>
                </a:solidFill>
              </a:rPr>
              <a:t>			</a:t>
            </a:r>
            <a:r>
              <a:rPr lang="en-US" sz="2000" dirty="0">
                <a:solidFill>
                  <a:schemeClr val="bg1"/>
                </a:solidFill>
              </a:rPr>
              <a:t>employee and calculate the number of leaves used </a:t>
            </a:r>
            <a:r>
              <a:rPr lang="en-US" sz="2000" dirty="0" smtClean="0">
                <a:solidFill>
                  <a:schemeClr val="bg1"/>
                </a:solidFill>
              </a:rPr>
              <a:t>and </a:t>
            </a:r>
            <a:r>
              <a:rPr lang="en-US" sz="2000" dirty="0">
                <a:solidFill>
                  <a:schemeClr val="bg1"/>
                </a:solidFill>
              </a:rPr>
              <a:t>remaining.</a:t>
            </a:r>
          </a:p>
          <a:p>
            <a:r>
              <a:rPr lang="en-US" sz="2000" dirty="0">
                <a:solidFill>
                  <a:schemeClr val="bg1"/>
                </a:solidFill>
              </a:rPr>
              <a:t>2</a:t>
            </a:r>
            <a:r>
              <a:rPr lang="en-US" sz="2000" dirty="0" smtClean="0">
                <a:solidFill>
                  <a:schemeClr val="bg1"/>
                </a:solidFill>
              </a:rPr>
              <a:t>.6.3 </a:t>
            </a:r>
            <a:r>
              <a:rPr lang="en-US" sz="2000" dirty="0">
                <a:solidFill>
                  <a:schemeClr val="bg1"/>
                </a:solidFill>
              </a:rPr>
              <a:t>An alert message can be raised to the employee if </a:t>
            </a:r>
            <a:r>
              <a:rPr lang="en-IN" sz="2000" dirty="0">
                <a:solidFill>
                  <a:schemeClr val="bg1"/>
                </a:solidFill>
              </a:rPr>
              <a:t>			</a:t>
            </a:r>
            <a:r>
              <a:rPr lang="en-US" sz="2000" dirty="0">
                <a:solidFill>
                  <a:schemeClr val="bg1"/>
                </a:solidFill>
              </a:rPr>
              <a:t>he/she has used all the allotted leaves or has reached </a:t>
            </a:r>
            <a:r>
              <a:rPr lang="en-IN" sz="2000" dirty="0">
                <a:solidFill>
                  <a:schemeClr val="bg1"/>
                </a:solidFill>
              </a:rPr>
              <a:t>		</a:t>
            </a:r>
            <a:r>
              <a:rPr lang="en-US" sz="2000" dirty="0">
                <a:solidFill>
                  <a:schemeClr val="bg1"/>
                </a:solidFill>
              </a:rPr>
              <a:t>a particular limit.</a:t>
            </a:r>
          </a:p>
          <a:p>
            <a:r>
              <a:rPr lang="en-US" sz="2000" dirty="0">
                <a:solidFill>
                  <a:schemeClr val="bg1"/>
                </a:solidFill>
              </a:rPr>
              <a:t>2</a:t>
            </a:r>
            <a:r>
              <a:rPr lang="en-US" sz="2000" dirty="0" smtClean="0">
                <a:solidFill>
                  <a:schemeClr val="bg1"/>
                </a:solidFill>
              </a:rPr>
              <a:t>.6.4 </a:t>
            </a:r>
            <a:r>
              <a:rPr lang="en-US" sz="2000" dirty="0">
                <a:solidFill>
                  <a:schemeClr val="bg1"/>
                </a:solidFill>
              </a:rPr>
              <a:t>Back to menu.</a:t>
            </a:r>
          </a:p>
        </p:txBody>
      </p:sp>
      <p:sp>
        <p:nvSpPr>
          <p:cNvPr id="10" name="TextBox 9"/>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2.6 MANAGE EMPLOYEE LEAVE</a:t>
            </a:r>
            <a:endParaRPr lang="en-US" sz="3200" dirty="0">
              <a:solidFill>
                <a:schemeClr val="bg1"/>
              </a:solidFill>
              <a:latin typeface="Tekton Pro Cond"/>
            </a:endParaRPr>
          </a:p>
        </p:txBody>
      </p:sp>
    </p:spTree>
    <p:extLst>
      <p:ext uri="{BB962C8B-B14F-4D97-AF65-F5344CB8AC3E}">
        <p14:creationId xmlns:p14="http://schemas.microsoft.com/office/powerpoint/2010/main" val="8279571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4365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2333" y="1778220"/>
            <a:ext cx="8038531" cy="2246769"/>
          </a:xfrm>
          <a:prstGeom prst="rect">
            <a:avLst/>
          </a:prstGeom>
        </p:spPr>
        <p:txBody>
          <a:bodyPr wrap="square" lIns="91440" tIns="45720" rIns="91440" bIns="45720" anchor="t">
            <a:spAutoFit/>
          </a:bodyPr>
          <a:lstStyle/>
          <a:p>
            <a:r>
              <a:rPr lang="en-US" sz="2000" dirty="0">
                <a:solidFill>
                  <a:schemeClr val="bg1"/>
                </a:solidFill>
              </a:rPr>
              <a:t>2</a:t>
            </a:r>
            <a:r>
              <a:rPr lang="en-US" sz="2000" dirty="0" smtClean="0">
                <a:solidFill>
                  <a:schemeClr val="bg1"/>
                </a:solidFill>
              </a:rPr>
              <a:t>.7 </a:t>
            </a:r>
            <a:r>
              <a:rPr lang="en-US" sz="2000" b="1" dirty="0">
                <a:solidFill>
                  <a:schemeClr val="bg1"/>
                </a:solidFill>
              </a:rPr>
              <a:t>MANAGE EMPLOYEE TRAINING RECORD-</a:t>
            </a:r>
            <a:endParaRPr lang="en-US" sz="2000" dirty="0">
              <a:solidFill>
                <a:schemeClr val="bg1"/>
              </a:solidFill>
            </a:endParaRPr>
          </a:p>
          <a:p>
            <a:r>
              <a:rPr lang="en-US" sz="2000" dirty="0">
                <a:solidFill>
                  <a:schemeClr val="bg1"/>
                </a:solidFill>
              </a:rPr>
              <a:t>2</a:t>
            </a:r>
            <a:r>
              <a:rPr lang="en-US" sz="2000" dirty="0" smtClean="0">
                <a:solidFill>
                  <a:schemeClr val="bg1"/>
                </a:solidFill>
              </a:rPr>
              <a:t>.7.1 </a:t>
            </a:r>
            <a:r>
              <a:rPr lang="en-US" sz="2000" dirty="0">
                <a:solidFill>
                  <a:schemeClr val="bg1"/>
                </a:solidFill>
              </a:rPr>
              <a:t>displays the duration of training period of each </a:t>
            </a:r>
            <a:r>
              <a:rPr lang="en-IN" sz="2000" dirty="0">
                <a:solidFill>
                  <a:schemeClr val="bg1"/>
                </a:solidFill>
              </a:rPr>
              <a:t>			</a:t>
            </a:r>
            <a:r>
              <a:rPr lang="en-US" sz="2000" dirty="0">
                <a:solidFill>
                  <a:schemeClr val="bg1"/>
                </a:solidFill>
              </a:rPr>
              <a:t>employee and their performance during the training </a:t>
            </a:r>
            <a:r>
              <a:rPr lang="en-IN" sz="2000" dirty="0">
                <a:solidFill>
                  <a:schemeClr val="bg1"/>
                </a:solidFill>
              </a:rPr>
              <a:t>		</a:t>
            </a:r>
            <a:r>
              <a:rPr lang="en-US" sz="2000" dirty="0">
                <a:solidFill>
                  <a:schemeClr val="bg1"/>
                </a:solidFill>
              </a:rPr>
              <a:t>period.</a:t>
            </a:r>
          </a:p>
          <a:p>
            <a:r>
              <a:rPr lang="en-US" sz="2000" dirty="0">
                <a:solidFill>
                  <a:schemeClr val="bg1"/>
                </a:solidFill>
              </a:rPr>
              <a:t>2</a:t>
            </a:r>
            <a:r>
              <a:rPr lang="en-US" sz="2000" dirty="0" smtClean="0">
                <a:solidFill>
                  <a:schemeClr val="bg1"/>
                </a:solidFill>
              </a:rPr>
              <a:t>.7.2 </a:t>
            </a:r>
            <a:r>
              <a:rPr lang="en-US" sz="2000" dirty="0">
                <a:solidFill>
                  <a:schemeClr val="bg1"/>
                </a:solidFill>
              </a:rPr>
              <a:t>New training records can be added, removed and </a:t>
            </a:r>
            <a:r>
              <a:rPr lang="en-IN" sz="2000" dirty="0">
                <a:solidFill>
                  <a:schemeClr val="bg1"/>
                </a:solidFill>
              </a:rPr>
              <a:t>			</a:t>
            </a:r>
            <a:r>
              <a:rPr lang="en-US" sz="2000" dirty="0">
                <a:solidFill>
                  <a:schemeClr val="bg1"/>
                </a:solidFill>
              </a:rPr>
              <a:t>modified.</a:t>
            </a:r>
          </a:p>
          <a:p>
            <a:r>
              <a:rPr lang="en-US" sz="2000" dirty="0">
                <a:solidFill>
                  <a:schemeClr val="bg1"/>
                </a:solidFill>
              </a:rPr>
              <a:t>2</a:t>
            </a:r>
            <a:r>
              <a:rPr lang="en-US" sz="2000" dirty="0" smtClean="0">
                <a:solidFill>
                  <a:schemeClr val="bg1"/>
                </a:solidFill>
              </a:rPr>
              <a:t>.7.3 </a:t>
            </a:r>
            <a:r>
              <a:rPr lang="en-US" sz="2000" dirty="0">
                <a:solidFill>
                  <a:schemeClr val="bg1"/>
                </a:solidFill>
              </a:rPr>
              <a:t>Back to menu.</a:t>
            </a:r>
          </a:p>
        </p:txBody>
      </p:sp>
      <p:sp>
        <p:nvSpPr>
          <p:cNvPr id="10" name="TextBox 9"/>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2.7 MANAGE EMPLOYEE TRAINING RECORD</a:t>
            </a:r>
            <a:endParaRPr lang="en-US" sz="3200" dirty="0">
              <a:solidFill>
                <a:schemeClr val="bg1"/>
              </a:solidFill>
              <a:latin typeface="Tekton Pro Cond"/>
            </a:endParaRPr>
          </a:p>
        </p:txBody>
      </p:sp>
      <p:pic>
        <p:nvPicPr>
          <p:cNvPr id="16386" name="Picture 2" descr="Two person in front of laptop computer illustration, Training Learning  Student Education Plan, Technology, blue, electronics png | PNGEg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89926" l="6889" r="90000">
                        <a14:foregroundMark x1="21111" y1="76296" x2="47222" y2="84741"/>
                        <a14:foregroundMark x1="68667" y1="73333" x2="72667" y2="54519"/>
                        <a14:foregroundMark x1="74111" y1="70074" x2="78222" y2="53778"/>
                        <a14:foregroundMark x1="36889" y1="44444" x2="30778"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723686" y="3690314"/>
            <a:ext cx="3823317" cy="2867488"/>
          </a:xfrm>
          <a:prstGeom prst="rect">
            <a:avLst/>
          </a:prstGeom>
          <a:noFill/>
          <a:effectLst>
            <a:glow rad="101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388" name="Picture 4" descr="Paper Sheet Clipart Personal Document - Sheets Of Paper Clip Art - Free  Transparent PNG Clipart Images Download"/>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3864" b="95341" l="5000" r="98214">
                        <a14:foregroundMark x1="37976" y1="19659" x2="45000" y2="24886"/>
                        <a14:foregroundMark x1="17619" y1="36250" x2="23095" y2="43977"/>
                      </a14:backgroundRemoval>
                    </a14:imgEffect>
                  </a14:imgLayer>
                </a14:imgProps>
              </a:ext>
              <a:ext uri="{28A0092B-C50C-407E-A947-70E740481C1C}">
                <a14:useLocalDpi xmlns:a14="http://schemas.microsoft.com/office/drawing/2010/main" val="0"/>
              </a:ext>
            </a:extLst>
          </a:blip>
          <a:srcRect/>
          <a:stretch>
            <a:fillRect/>
          </a:stretch>
        </p:blipFill>
        <p:spPr bwMode="auto">
          <a:xfrm>
            <a:off x="5213085" y="3644916"/>
            <a:ext cx="2730541" cy="2860567"/>
          </a:xfrm>
          <a:prstGeom prst="rect">
            <a:avLst/>
          </a:prstGeom>
          <a:noFill/>
          <a:effectLst>
            <a:glow rad="228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283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4365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2333" y="1778220"/>
            <a:ext cx="8038531" cy="2554545"/>
          </a:xfrm>
          <a:prstGeom prst="rect">
            <a:avLst/>
          </a:prstGeom>
        </p:spPr>
        <p:txBody>
          <a:bodyPr wrap="square" lIns="91440" tIns="45720" rIns="91440" bIns="45720" anchor="t">
            <a:spAutoFit/>
          </a:bodyPr>
          <a:lstStyle/>
          <a:p>
            <a:r>
              <a:rPr lang="en-US" sz="2000" dirty="0">
                <a:solidFill>
                  <a:schemeClr val="bg1"/>
                </a:solidFill>
              </a:rPr>
              <a:t>2</a:t>
            </a:r>
            <a:r>
              <a:rPr lang="en-US" sz="2000" dirty="0" smtClean="0">
                <a:solidFill>
                  <a:schemeClr val="bg1"/>
                </a:solidFill>
              </a:rPr>
              <a:t>.8 </a:t>
            </a:r>
            <a:r>
              <a:rPr lang="en-US" sz="2000" b="1" dirty="0">
                <a:solidFill>
                  <a:schemeClr val="bg1"/>
                </a:solidFill>
              </a:rPr>
              <a:t>MANAGE EMPLOYEE PERFORMANCE</a:t>
            </a:r>
            <a:endParaRPr lang="en-US" sz="2000" dirty="0">
              <a:solidFill>
                <a:schemeClr val="bg1"/>
              </a:solidFill>
            </a:endParaRPr>
          </a:p>
          <a:p>
            <a:r>
              <a:rPr lang="en-US" sz="2000" dirty="0">
                <a:solidFill>
                  <a:schemeClr val="bg1"/>
                </a:solidFill>
              </a:rPr>
              <a:t>2</a:t>
            </a:r>
            <a:r>
              <a:rPr lang="en-US" sz="2000" dirty="0" smtClean="0">
                <a:solidFill>
                  <a:schemeClr val="bg1"/>
                </a:solidFill>
              </a:rPr>
              <a:t>.8.1 </a:t>
            </a:r>
            <a:r>
              <a:rPr lang="en-US" sz="2000" dirty="0">
                <a:solidFill>
                  <a:schemeClr val="bg1"/>
                </a:solidFill>
              </a:rPr>
              <a:t>displays work history and performance remarks of </a:t>
            </a:r>
            <a:r>
              <a:rPr lang="en-US" sz="2000" dirty="0" smtClean="0">
                <a:solidFill>
                  <a:schemeClr val="bg1"/>
                </a:solidFill>
              </a:rPr>
              <a:t>each </a:t>
            </a:r>
            <a:r>
              <a:rPr lang="en-US" sz="2000" dirty="0">
                <a:solidFill>
                  <a:schemeClr val="bg1"/>
                </a:solidFill>
              </a:rPr>
              <a:t>employee.</a:t>
            </a:r>
          </a:p>
          <a:p>
            <a:r>
              <a:rPr lang="en-US" sz="2000" dirty="0">
                <a:solidFill>
                  <a:schemeClr val="bg1"/>
                </a:solidFill>
              </a:rPr>
              <a:t>2</a:t>
            </a:r>
            <a:r>
              <a:rPr lang="en-US" sz="2000" dirty="0" smtClean="0">
                <a:solidFill>
                  <a:schemeClr val="bg1"/>
                </a:solidFill>
              </a:rPr>
              <a:t>.8.2 </a:t>
            </a:r>
            <a:r>
              <a:rPr lang="en-US" sz="2000" dirty="0">
                <a:solidFill>
                  <a:schemeClr val="bg1"/>
                </a:solidFill>
              </a:rPr>
              <a:t>admin can analyze and calculate promotion dates </a:t>
            </a:r>
            <a:r>
              <a:rPr lang="en-IN" sz="2000" dirty="0">
                <a:solidFill>
                  <a:schemeClr val="bg1"/>
                </a:solidFill>
              </a:rPr>
              <a:t>			</a:t>
            </a:r>
            <a:r>
              <a:rPr lang="en-US" sz="2000" dirty="0">
                <a:solidFill>
                  <a:schemeClr val="bg1"/>
                </a:solidFill>
              </a:rPr>
              <a:t>based on work history and performance</a:t>
            </a:r>
          </a:p>
          <a:p>
            <a:r>
              <a:rPr lang="en-US" sz="2000" dirty="0">
                <a:solidFill>
                  <a:schemeClr val="bg1"/>
                </a:solidFill>
              </a:rPr>
              <a:t>2</a:t>
            </a:r>
            <a:r>
              <a:rPr lang="en-US" sz="2000" dirty="0" smtClean="0">
                <a:solidFill>
                  <a:schemeClr val="bg1"/>
                </a:solidFill>
              </a:rPr>
              <a:t>.8.3 </a:t>
            </a:r>
            <a:r>
              <a:rPr lang="en-US" sz="2000" dirty="0">
                <a:solidFill>
                  <a:schemeClr val="bg1"/>
                </a:solidFill>
              </a:rPr>
              <a:t>messages can be sent to employees as a token of </a:t>
            </a:r>
            <a:r>
              <a:rPr lang="en-IN" sz="2000" dirty="0">
                <a:solidFill>
                  <a:schemeClr val="bg1"/>
                </a:solidFill>
              </a:rPr>
              <a:t>			</a:t>
            </a:r>
            <a:r>
              <a:rPr lang="en-US" sz="2000" dirty="0">
                <a:solidFill>
                  <a:schemeClr val="bg1"/>
                </a:solidFill>
              </a:rPr>
              <a:t>appreciation for better performances and also to warn </a:t>
            </a:r>
            <a:r>
              <a:rPr lang="en-IN" sz="2000" dirty="0">
                <a:solidFill>
                  <a:schemeClr val="bg1"/>
                </a:solidFill>
              </a:rPr>
              <a:t>		</a:t>
            </a:r>
            <a:r>
              <a:rPr lang="en-US" sz="2000" dirty="0">
                <a:solidFill>
                  <a:schemeClr val="bg1"/>
                </a:solidFill>
              </a:rPr>
              <a:t>them in case of decline in performance.</a:t>
            </a:r>
          </a:p>
          <a:p>
            <a:r>
              <a:rPr lang="en-US" sz="2000" dirty="0">
                <a:solidFill>
                  <a:schemeClr val="bg1"/>
                </a:solidFill>
              </a:rPr>
              <a:t>2</a:t>
            </a:r>
            <a:r>
              <a:rPr lang="en-US" sz="2000" dirty="0" smtClean="0">
                <a:solidFill>
                  <a:schemeClr val="bg1"/>
                </a:solidFill>
              </a:rPr>
              <a:t>.8.4 </a:t>
            </a:r>
            <a:r>
              <a:rPr lang="en-US" sz="2000" dirty="0">
                <a:solidFill>
                  <a:schemeClr val="bg1"/>
                </a:solidFill>
              </a:rPr>
              <a:t>Back to menu</a:t>
            </a:r>
          </a:p>
        </p:txBody>
      </p:sp>
      <p:sp>
        <p:nvSpPr>
          <p:cNvPr id="10" name="TextBox 9"/>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2.8 MANAGE EMPLOYEE PERFORMANCE</a:t>
            </a:r>
            <a:endParaRPr lang="en-US" sz="3200" dirty="0">
              <a:solidFill>
                <a:schemeClr val="bg1"/>
              </a:solidFill>
              <a:latin typeface="Tekton Pro Cond"/>
            </a:endParaRPr>
          </a:p>
        </p:txBody>
      </p:sp>
      <p:pic>
        <p:nvPicPr>
          <p:cNvPr id="15362" name="Picture 2" descr="Measure Campaign Performance &amp; Prove ROI | Linkflu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928" y="4027867"/>
            <a:ext cx="2970141" cy="2460246"/>
          </a:xfrm>
          <a:prstGeom prst="rect">
            <a:avLst/>
          </a:prstGeom>
          <a:noFill/>
          <a:effectLst>
            <a:glow rad="101600">
              <a:schemeClr val="bg2">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752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43653"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2333" y="1778220"/>
            <a:ext cx="8038531" cy="1015663"/>
          </a:xfrm>
          <a:prstGeom prst="rect">
            <a:avLst/>
          </a:prstGeom>
        </p:spPr>
        <p:txBody>
          <a:bodyPr wrap="square" lIns="91440" tIns="45720" rIns="91440" bIns="45720" anchor="t">
            <a:spAutoFit/>
          </a:bodyPr>
          <a:lstStyle/>
          <a:p>
            <a:pPr marL="457200" lvl="0" indent="-457200">
              <a:buFont typeface="+mj-lt"/>
              <a:buAutoNum type="arabicPeriod"/>
            </a:pPr>
            <a:r>
              <a:rPr lang="en-US" sz="2000" dirty="0" smtClean="0">
                <a:solidFill>
                  <a:schemeClr val="bg1"/>
                </a:solidFill>
              </a:rPr>
              <a:t>A </a:t>
            </a:r>
            <a:r>
              <a:rPr lang="en-US" sz="2000" dirty="0">
                <a:solidFill>
                  <a:schemeClr val="bg1"/>
                </a:solidFill>
              </a:rPr>
              <a:t>logout icon will be displayed on the interface for both the user and the admin.</a:t>
            </a:r>
          </a:p>
          <a:p>
            <a:pPr marL="457200" lvl="0" indent="-457200">
              <a:buFont typeface="+mj-lt"/>
              <a:buAutoNum type="arabicPeriod"/>
            </a:pPr>
            <a:r>
              <a:rPr lang="en-US" sz="2000" dirty="0" smtClean="0">
                <a:solidFill>
                  <a:schemeClr val="bg1"/>
                </a:solidFill>
              </a:rPr>
              <a:t>Upon </a:t>
            </a:r>
            <a:r>
              <a:rPr lang="en-US" sz="2000" dirty="0">
                <a:solidFill>
                  <a:schemeClr val="bg1"/>
                </a:solidFill>
              </a:rPr>
              <a:t>clicking it the session ends.</a:t>
            </a:r>
          </a:p>
        </p:txBody>
      </p:sp>
      <p:sp>
        <p:nvSpPr>
          <p:cNvPr id="10" name="TextBox 9"/>
          <p:cNvSpPr txBox="1"/>
          <p:nvPr/>
        </p:nvSpPr>
        <p:spPr>
          <a:xfrm>
            <a:off x="971599" y="1052736"/>
            <a:ext cx="7200800" cy="584775"/>
          </a:xfrm>
          <a:prstGeom prst="rect">
            <a:avLst/>
          </a:prstGeom>
          <a:noFill/>
        </p:spPr>
        <p:txBody>
          <a:bodyPr wrap="square" lIns="91440" tIns="45720" rIns="91440" bIns="45720" rtlCol="0" anchor="t">
            <a:spAutoFit/>
          </a:bodyPr>
          <a:lstStyle/>
          <a:p>
            <a:pPr lvl="0" algn="ctr"/>
            <a:r>
              <a:rPr lang="en-IN" sz="3200" b="1" dirty="0" smtClean="0">
                <a:solidFill>
                  <a:schemeClr val="bg1"/>
                </a:solidFill>
                <a:latin typeface="Tekton Pro Cond"/>
              </a:rPr>
              <a:t>LOGOUT ALGORITHM</a:t>
            </a:r>
            <a:endParaRPr lang="en-US" sz="3200" dirty="0">
              <a:solidFill>
                <a:schemeClr val="bg1"/>
              </a:solidFill>
              <a:latin typeface="Tekton Pro Cond"/>
            </a:endParaRPr>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5250824" y="3619496"/>
            <a:ext cx="2629830" cy="2629830"/>
          </a:xfrm>
          <a:prstGeom prst="rect">
            <a:avLst/>
          </a:prstGeom>
          <a:effectLst>
            <a:glow rad="101600">
              <a:schemeClr val="accent6">
                <a:lumMod val="75000"/>
                <a:alpha val="60000"/>
              </a:schemeClr>
            </a:glow>
          </a:effectLst>
        </p:spPr>
      </p:pic>
      <p:pic>
        <p:nvPicPr>
          <p:cNvPr id="12292" name="Picture 4" descr="Logout Icon Png #76866 - Free Icons Libra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3402" y="3937440"/>
            <a:ext cx="4041775" cy="1993943"/>
          </a:xfrm>
          <a:prstGeom prst="rect">
            <a:avLst/>
          </a:prstGeom>
          <a:noFill/>
          <a:effectLst>
            <a:glow rad="1016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8477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16759"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xmlns="" id="{D8529266-A56E-4B64-AFD6-D077F48D3EA7}"/>
              </a:ext>
            </a:extLst>
          </p:cNvPr>
          <p:cNvSpPr txBox="1"/>
          <p:nvPr/>
        </p:nvSpPr>
        <p:spPr>
          <a:xfrm>
            <a:off x="3424518" y="320040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rgbClr val="FFFFFF"/>
                </a:solidFill>
                <a:latin typeface="Tekton Pro Cond"/>
              </a:rPr>
              <a:t>THANK </a:t>
            </a:r>
            <a:r>
              <a:rPr lang="en-IN" sz="3200" b="1" dirty="0" smtClean="0">
                <a:solidFill>
                  <a:srgbClr val="FFFFFF"/>
                </a:solidFill>
                <a:latin typeface="Tekton Pro Cond"/>
              </a:rPr>
              <a:t>YOU</a:t>
            </a:r>
          </a:p>
        </p:txBody>
      </p:sp>
      <p:sp>
        <p:nvSpPr>
          <p:cNvPr id="11" name="TextBox 10">
            <a:extLst>
              <a:ext uri="{FF2B5EF4-FFF2-40B4-BE49-F238E27FC236}">
                <a16:creationId xmlns:a16="http://schemas.microsoft.com/office/drawing/2014/main" xmlns="" id="{797059AE-97F4-4C97-B2AB-EEAE8F238E48}"/>
              </a:ext>
            </a:extLst>
          </p:cNvPr>
          <p:cNvSpPr txBox="1"/>
          <p:nvPr/>
        </p:nvSpPr>
        <p:spPr>
          <a:xfrm>
            <a:off x="2944170" y="3785175"/>
            <a:ext cx="27432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uChar char="•"/>
            </a:pPr>
            <a:r>
              <a:rPr lang="en-US" sz="2400" dirty="0" err="1" smtClean="0">
                <a:solidFill>
                  <a:srgbClr val="FFFFFF"/>
                </a:solidFill>
                <a:cs typeface="Arial"/>
              </a:rPr>
              <a:t>Abhinav</a:t>
            </a:r>
            <a:r>
              <a:rPr lang="en-US" sz="2400" dirty="0" smtClean="0">
                <a:solidFill>
                  <a:srgbClr val="FFFFFF"/>
                </a:solidFill>
                <a:cs typeface="Arial"/>
              </a:rPr>
              <a:t> S</a:t>
            </a:r>
          </a:p>
          <a:p>
            <a:pPr algn="ctr">
              <a:buChar char="•"/>
            </a:pPr>
            <a:r>
              <a:rPr lang="en-US" sz="2400" dirty="0" smtClean="0">
                <a:solidFill>
                  <a:srgbClr val="FFFFFF"/>
                </a:solidFill>
                <a:cs typeface="Arial"/>
              </a:rPr>
              <a:t>Deva </a:t>
            </a:r>
            <a:r>
              <a:rPr lang="en-US" sz="2400" dirty="0">
                <a:solidFill>
                  <a:srgbClr val="FFFFFF"/>
                </a:solidFill>
                <a:cs typeface="Arial"/>
              </a:rPr>
              <a:t>Sunder SJ</a:t>
            </a:r>
            <a:r>
              <a:rPr lang="en-US" sz="2400" dirty="0">
                <a:cs typeface="Arial"/>
              </a:rPr>
              <a:t>​</a:t>
            </a:r>
          </a:p>
          <a:p>
            <a:pPr algn="ctr">
              <a:buChar char="•"/>
            </a:pPr>
            <a:r>
              <a:rPr lang="en-US" sz="2400" dirty="0">
                <a:solidFill>
                  <a:srgbClr val="FFFFFF"/>
                </a:solidFill>
                <a:cs typeface="Arial"/>
              </a:rPr>
              <a:t>Kishore Kumar V S</a:t>
            </a:r>
            <a:r>
              <a:rPr lang="en-US" sz="2400" dirty="0">
                <a:cs typeface="Arial"/>
              </a:rPr>
              <a:t>​</a:t>
            </a:r>
          </a:p>
          <a:p>
            <a:pPr algn="ctr">
              <a:buChar char="•"/>
            </a:pPr>
            <a:r>
              <a:rPr lang="en-US" sz="2400" dirty="0">
                <a:solidFill>
                  <a:srgbClr val="FFFFFF"/>
                </a:solidFill>
                <a:cs typeface="Arial"/>
              </a:rPr>
              <a:t>Kausalyaa Sri</a:t>
            </a:r>
            <a:r>
              <a:rPr lang="en-US" sz="2400" dirty="0">
                <a:cs typeface="Arial"/>
              </a:rPr>
              <a:t>​</a:t>
            </a:r>
          </a:p>
          <a:p>
            <a:pPr algn="ctr">
              <a:buChar char="•"/>
            </a:pPr>
            <a:r>
              <a:rPr lang="en-US" sz="2400" dirty="0">
                <a:solidFill>
                  <a:srgbClr val="FFFFFF"/>
                </a:solidFill>
                <a:cs typeface="Arial"/>
              </a:rPr>
              <a:t>Sujith Roshan N</a:t>
            </a:r>
          </a:p>
        </p:txBody>
      </p:sp>
    </p:spTree>
    <p:extLst>
      <p:ext uri="{BB962C8B-B14F-4D97-AF65-F5344CB8AC3E}">
        <p14:creationId xmlns:p14="http://schemas.microsoft.com/office/powerpoint/2010/main" val="1978751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34688"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Table 4"/>
          <p:cNvGraphicFramePr>
            <a:graphicFrameLocks noGrp="1"/>
          </p:cNvGraphicFramePr>
          <p:nvPr>
            <p:extLst>
              <p:ext uri="{D42A27DB-BD31-4B8C-83A1-F6EECF244321}">
                <p14:modId xmlns:p14="http://schemas.microsoft.com/office/powerpoint/2010/main" val="2433848837"/>
              </p:ext>
            </p:extLst>
          </p:nvPr>
        </p:nvGraphicFramePr>
        <p:xfrm>
          <a:off x="728192" y="1582743"/>
          <a:ext cx="7704857" cy="4400206"/>
        </p:xfrm>
        <a:graphic>
          <a:graphicData uri="http://schemas.openxmlformats.org/drawingml/2006/table">
            <a:tbl>
              <a:tblPr firstRow="1" bandRow="1">
                <a:tableStyleId>{16D9F66E-5EB9-4882-86FB-DCBF35E3C3E4}</a:tableStyleId>
              </a:tblPr>
              <a:tblGrid>
                <a:gridCol w="991715">
                  <a:extLst>
                    <a:ext uri="{9D8B030D-6E8A-4147-A177-3AD203B41FA5}">
                      <a16:colId xmlns:a16="http://schemas.microsoft.com/office/drawing/2014/main" xmlns="" val="20000"/>
                    </a:ext>
                  </a:extLst>
                </a:gridCol>
                <a:gridCol w="3356571">
                  <a:extLst>
                    <a:ext uri="{9D8B030D-6E8A-4147-A177-3AD203B41FA5}">
                      <a16:colId xmlns:a16="http://schemas.microsoft.com/office/drawing/2014/main" xmlns="" val="20001"/>
                    </a:ext>
                  </a:extLst>
                </a:gridCol>
                <a:gridCol w="3356571">
                  <a:extLst>
                    <a:ext uri="{9D8B030D-6E8A-4147-A177-3AD203B41FA5}">
                      <a16:colId xmlns:a16="http://schemas.microsoft.com/office/drawing/2014/main" xmlns="" val="20002"/>
                    </a:ext>
                  </a:extLst>
                </a:gridCol>
              </a:tblGrid>
              <a:tr h="486701">
                <a:tc>
                  <a:txBody>
                    <a:bodyPr/>
                    <a:lstStyle/>
                    <a:p>
                      <a:pPr marL="0" marR="0" algn="ctr">
                        <a:lnSpc>
                          <a:spcPct val="107000"/>
                        </a:lnSpc>
                        <a:spcBef>
                          <a:spcPts val="0"/>
                        </a:spcBef>
                        <a:spcAft>
                          <a:spcPts val="0"/>
                        </a:spcAft>
                      </a:pPr>
                      <a:r>
                        <a:rPr lang="en-IN" sz="2000" b="1" u="sng" dirty="0">
                          <a:effectLst/>
                          <a:latin typeface="Tekton Pro Cond" panose="020F0606020208020904" pitchFamily="34" charset="0"/>
                          <a:ea typeface="Adobe Gothic Std B" panose="020B0800000000000000" pitchFamily="34" charset="-128"/>
                          <a:cs typeface="Times New Roman" panose="02020603050405020304" pitchFamily="18" charset="0"/>
                        </a:rPr>
                        <a:t>S. No</a:t>
                      </a:r>
                      <a:endParaRPr lang="en-US" sz="1600" b="1" u="sng" dirty="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2000" b="1" u="sng" dirty="0">
                          <a:effectLst/>
                          <a:latin typeface="Tekton Pro Cond" panose="020F0606020208020904" pitchFamily="34" charset="0"/>
                          <a:ea typeface="Adobe Gothic Std B" panose="020B0800000000000000" pitchFamily="34" charset="-128"/>
                          <a:cs typeface="Times New Roman" panose="02020603050405020304" pitchFamily="18" charset="0"/>
                        </a:rPr>
                        <a:t>Sub problem Name</a:t>
                      </a:r>
                      <a:endParaRPr lang="en-US" sz="1600" b="1" u="sng" dirty="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2000" b="1" u="sng" dirty="0">
                          <a:effectLst/>
                          <a:latin typeface="Tekton Pro Cond" panose="020F0606020208020904" pitchFamily="34" charset="0"/>
                          <a:ea typeface="Adobe Gothic Std B" panose="020B0800000000000000" pitchFamily="34" charset="-128"/>
                          <a:cs typeface="Times New Roman" panose="02020603050405020304" pitchFamily="18" charset="0"/>
                        </a:rPr>
                        <a:t>Description</a:t>
                      </a:r>
                      <a:endParaRPr lang="en-US" sz="1600" b="1" u="sng" dirty="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480033">
                <a:tc>
                  <a:txBody>
                    <a:bodyPr/>
                    <a:lstStyle/>
                    <a:p>
                      <a:pPr marL="0" marR="0" algn="ctr">
                        <a:lnSpc>
                          <a:spcPct val="107000"/>
                        </a:lnSpc>
                        <a:spcBef>
                          <a:spcPts val="0"/>
                        </a:spcBef>
                        <a:spcAft>
                          <a:spcPts val="0"/>
                        </a:spcAft>
                      </a:pPr>
                      <a:r>
                        <a:rPr lang="en-IN" sz="2400" b="0">
                          <a:effectLst/>
                          <a:latin typeface="Tekton Pro Cond" panose="020F0606020208020904" pitchFamily="34" charset="0"/>
                          <a:ea typeface="Adobe Gothic Std B" panose="020B0800000000000000" pitchFamily="34" charset="-128"/>
                          <a:cs typeface="Times New Roman" panose="02020603050405020304" pitchFamily="18" charset="0"/>
                        </a:rPr>
                        <a:t>1</a:t>
                      </a:r>
                      <a:endParaRPr lang="en-US" sz="1600" b="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2400" b="0" dirty="0">
                          <a:effectLst/>
                          <a:latin typeface="Tekton Pro Cond" panose="020F0606020208020904" pitchFamily="34" charset="0"/>
                          <a:ea typeface="Adobe Gothic Std B" panose="020B0800000000000000" pitchFamily="34" charset="-128"/>
                          <a:cs typeface="Times New Roman" panose="02020603050405020304" pitchFamily="18" charset="0"/>
                        </a:rPr>
                        <a:t>Levels</a:t>
                      </a:r>
                      <a:endParaRPr lang="en-US" sz="1600" b="0" dirty="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0">
                          <a:solidFill>
                            <a:srgbClr val="202124"/>
                          </a:solidFill>
                          <a:effectLst/>
                          <a:latin typeface="Tekton Pro Cond" panose="020F0606020208020904" pitchFamily="34" charset="0"/>
                          <a:ea typeface="Adobe Gothic Std B" panose="020B0800000000000000" pitchFamily="34" charset="-128"/>
                          <a:cs typeface="Times New Roman" panose="02020603050405020304" pitchFamily="18" charset="0"/>
                        </a:rPr>
                        <a:t>Split the management system into 2 levels</a:t>
                      </a:r>
                      <a:endParaRPr lang="en-US" sz="1600" b="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520681">
                <a:tc>
                  <a:txBody>
                    <a:bodyPr/>
                    <a:lstStyle/>
                    <a:p>
                      <a:pPr marL="0" marR="0" algn="ctr">
                        <a:lnSpc>
                          <a:spcPct val="107000"/>
                        </a:lnSpc>
                        <a:spcBef>
                          <a:spcPts val="0"/>
                        </a:spcBef>
                        <a:spcAft>
                          <a:spcPts val="0"/>
                        </a:spcAft>
                      </a:pPr>
                      <a:r>
                        <a:rPr lang="en-IN" sz="2400" b="0">
                          <a:effectLst/>
                          <a:latin typeface="Tekton Pro Cond" panose="020F0606020208020904" pitchFamily="34" charset="0"/>
                          <a:ea typeface="Adobe Gothic Std B" panose="020B0800000000000000" pitchFamily="34" charset="-128"/>
                          <a:cs typeface="Times New Roman" panose="02020603050405020304" pitchFamily="18" charset="0"/>
                        </a:rPr>
                        <a:t>2</a:t>
                      </a:r>
                      <a:endParaRPr lang="en-US" sz="1600" b="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2400" b="0" dirty="0">
                          <a:effectLst/>
                          <a:latin typeface="Tekton Pro Cond" panose="020F0606020208020904" pitchFamily="34" charset="0"/>
                          <a:ea typeface="Adobe Gothic Std B" panose="020B0800000000000000" pitchFamily="34" charset="-128"/>
                          <a:cs typeface="Times New Roman" panose="02020603050405020304" pitchFamily="18" charset="0"/>
                        </a:rPr>
                        <a:t>Login</a:t>
                      </a:r>
                      <a:endParaRPr lang="en-US" sz="1600" b="0" dirty="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2400" b="0">
                          <a:solidFill>
                            <a:srgbClr val="202124"/>
                          </a:solidFill>
                          <a:effectLst/>
                          <a:latin typeface="Tekton Pro Cond" panose="020F0606020208020904" pitchFamily="34" charset="0"/>
                          <a:ea typeface="Adobe Gothic Std B" panose="020B0800000000000000" pitchFamily="34" charset="-128"/>
                          <a:cs typeface="Times New Roman" panose="02020603050405020304" pitchFamily="18" charset="0"/>
                        </a:rPr>
                        <a:t>An interface to login to the employee management system</a:t>
                      </a:r>
                      <a:endParaRPr lang="en-US" sz="1600" b="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520681">
                <a:tc>
                  <a:txBody>
                    <a:bodyPr/>
                    <a:lstStyle/>
                    <a:p>
                      <a:pPr marL="0" marR="0" algn="ctr">
                        <a:lnSpc>
                          <a:spcPct val="107000"/>
                        </a:lnSpc>
                        <a:spcBef>
                          <a:spcPts val="0"/>
                        </a:spcBef>
                        <a:spcAft>
                          <a:spcPts val="0"/>
                        </a:spcAft>
                      </a:pPr>
                      <a:r>
                        <a:rPr lang="en-IN" sz="2400" b="0">
                          <a:effectLst/>
                          <a:latin typeface="Tekton Pro Cond" panose="020F0606020208020904" pitchFamily="34" charset="0"/>
                          <a:ea typeface="Adobe Gothic Std B" panose="020B0800000000000000" pitchFamily="34" charset="-128"/>
                          <a:cs typeface="Times New Roman" panose="02020603050405020304" pitchFamily="18" charset="0"/>
                        </a:rPr>
                        <a:t>3</a:t>
                      </a:r>
                      <a:endParaRPr lang="en-US" sz="1600" b="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2400" b="0" dirty="0">
                          <a:effectLst/>
                          <a:latin typeface="Tekton Pro Cond" panose="020F0606020208020904" pitchFamily="34" charset="0"/>
                          <a:ea typeface="Adobe Gothic Std B" panose="020B0800000000000000" pitchFamily="34" charset="-128"/>
                          <a:cs typeface="Times New Roman" panose="02020603050405020304" pitchFamily="18" charset="0"/>
                        </a:rPr>
                        <a:t>User Panel features</a:t>
                      </a:r>
                      <a:endParaRPr lang="en-US" sz="1600" b="0" dirty="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2400" b="0">
                          <a:solidFill>
                            <a:srgbClr val="202124"/>
                          </a:solidFill>
                          <a:effectLst/>
                          <a:latin typeface="Tekton Pro Cond" panose="020F0606020208020904" pitchFamily="34" charset="0"/>
                          <a:ea typeface="Adobe Gothic Std B" panose="020B0800000000000000" pitchFamily="34" charset="-128"/>
                          <a:cs typeface="Times New Roman" panose="02020603050405020304" pitchFamily="18" charset="0"/>
                        </a:rPr>
                        <a:t>Features that only ‘Users’ can access</a:t>
                      </a:r>
                      <a:endParaRPr lang="en-US" sz="1600" b="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520681">
                <a:tc>
                  <a:txBody>
                    <a:bodyPr/>
                    <a:lstStyle/>
                    <a:p>
                      <a:pPr marL="0" marR="0" algn="ctr">
                        <a:lnSpc>
                          <a:spcPct val="107000"/>
                        </a:lnSpc>
                        <a:spcBef>
                          <a:spcPts val="0"/>
                        </a:spcBef>
                        <a:spcAft>
                          <a:spcPts val="0"/>
                        </a:spcAft>
                      </a:pPr>
                      <a:r>
                        <a:rPr lang="en-IN" sz="2400" b="0">
                          <a:effectLst/>
                          <a:latin typeface="Tekton Pro Cond" panose="020F0606020208020904" pitchFamily="34" charset="0"/>
                          <a:ea typeface="Adobe Gothic Std B" panose="020B0800000000000000" pitchFamily="34" charset="-128"/>
                          <a:cs typeface="Times New Roman" panose="02020603050405020304" pitchFamily="18" charset="0"/>
                        </a:rPr>
                        <a:t>4</a:t>
                      </a:r>
                      <a:endParaRPr lang="en-US" sz="1600" b="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2400" b="0">
                          <a:effectLst/>
                          <a:latin typeface="Tekton Pro Cond" panose="020F0606020208020904" pitchFamily="34" charset="0"/>
                          <a:ea typeface="Adobe Gothic Std B" panose="020B0800000000000000" pitchFamily="34" charset="-128"/>
                          <a:cs typeface="Times New Roman" panose="02020603050405020304" pitchFamily="18" charset="0"/>
                        </a:rPr>
                        <a:t>Admin Panel features</a:t>
                      </a:r>
                      <a:endParaRPr lang="en-US" sz="1600" b="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2400" b="0">
                          <a:solidFill>
                            <a:srgbClr val="202124"/>
                          </a:solidFill>
                          <a:effectLst/>
                          <a:latin typeface="Tekton Pro Cond" panose="020F0606020208020904" pitchFamily="34" charset="0"/>
                          <a:ea typeface="Adobe Gothic Std B" panose="020B0800000000000000" pitchFamily="34" charset="-128"/>
                          <a:cs typeface="Times New Roman" panose="02020603050405020304" pitchFamily="18" charset="0"/>
                        </a:rPr>
                        <a:t>Features that only ‘Admins’ can access</a:t>
                      </a:r>
                      <a:endParaRPr lang="en-US" sz="1600" b="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r h="486701">
                <a:tc>
                  <a:txBody>
                    <a:bodyPr/>
                    <a:lstStyle/>
                    <a:p>
                      <a:pPr marL="0" marR="0" algn="ctr">
                        <a:lnSpc>
                          <a:spcPct val="107000"/>
                        </a:lnSpc>
                        <a:spcBef>
                          <a:spcPts val="0"/>
                        </a:spcBef>
                        <a:spcAft>
                          <a:spcPts val="0"/>
                        </a:spcAft>
                      </a:pPr>
                      <a:r>
                        <a:rPr lang="en-IN" sz="2400" b="0">
                          <a:effectLst/>
                          <a:latin typeface="Tekton Pro Cond" panose="020F0606020208020904" pitchFamily="34" charset="0"/>
                          <a:ea typeface="Adobe Gothic Std B" panose="020B0800000000000000" pitchFamily="34" charset="-128"/>
                          <a:cs typeface="Times New Roman" panose="02020603050405020304" pitchFamily="18" charset="0"/>
                        </a:rPr>
                        <a:t>5</a:t>
                      </a:r>
                      <a:endParaRPr lang="en-US" sz="1600" b="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2400" b="0" dirty="0">
                          <a:effectLst/>
                          <a:latin typeface="Tekton Pro Cond" panose="020F0606020208020904" pitchFamily="34" charset="0"/>
                          <a:ea typeface="Adobe Gothic Std B" panose="020B0800000000000000" pitchFamily="34" charset="-128"/>
                          <a:cs typeface="Times New Roman" panose="02020603050405020304" pitchFamily="18" charset="0"/>
                        </a:rPr>
                        <a:t>Logout</a:t>
                      </a:r>
                      <a:endParaRPr lang="en-US" sz="1600" b="0" dirty="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2400" b="0" dirty="0">
                          <a:solidFill>
                            <a:srgbClr val="202124"/>
                          </a:solidFill>
                          <a:effectLst/>
                          <a:latin typeface="Tekton Pro Cond" panose="020F0606020208020904" pitchFamily="34" charset="0"/>
                          <a:ea typeface="Adobe Gothic Std B" panose="020B0800000000000000" pitchFamily="34" charset="-128"/>
                          <a:cs typeface="Times New Roman" panose="02020603050405020304" pitchFamily="18" charset="0"/>
                        </a:rPr>
                        <a:t>An interface to logout from the employee management system</a:t>
                      </a:r>
                      <a:endParaRPr lang="en-US" sz="1600" b="0" dirty="0">
                        <a:effectLst/>
                        <a:latin typeface="Tekton Pro Cond" panose="020F0606020208020904" pitchFamily="34" charset="0"/>
                        <a:ea typeface="Adobe Gothic Std B" panose="020B0800000000000000"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xmlns="" val="10005"/>
                  </a:ext>
                </a:extLst>
              </a:tr>
            </a:tbl>
          </a:graphicData>
        </a:graphic>
      </p:graphicFrame>
      <p:sp>
        <p:nvSpPr>
          <p:cNvPr id="9" name="TextBox 8"/>
          <p:cNvSpPr txBox="1"/>
          <p:nvPr/>
        </p:nvSpPr>
        <p:spPr>
          <a:xfrm>
            <a:off x="1475656" y="737320"/>
            <a:ext cx="6192688" cy="584775"/>
          </a:xfrm>
          <a:prstGeom prst="rect">
            <a:avLst/>
          </a:prstGeom>
          <a:noFill/>
        </p:spPr>
        <p:txBody>
          <a:bodyPr wrap="square" rtlCol="0">
            <a:spAutoFit/>
          </a:bodyPr>
          <a:lstStyle/>
          <a:p>
            <a:pPr algn="ctr"/>
            <a:r>
              <a:rPr lang="en-IN" sz="3200" b="1" dirty="0">
                <a:solidFill>
                  <a:schemeClr val="bg1"/>
                </a:solidFill>
                <a:latin typeface="Tekton Pro Cond" panose="020F0606020208020904" pitchFamily="34" charset="0"/>
                <a:cs typeface="Times New Roman" pitchFamily="18" charset="0"/>
              </a:rPr>
              <a:t>Problem Decomposition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79512" y="381"/>
            <a:ext cx="548680" cy="548680"/>
          </a:xfrm>
          <a:prstGeom prst="rect">
            <a:avLst/>
          </a:prstGeom>
          <a:noFill/>
        </p:spPr>
      </p:pic>
      <p:sp>
        <p:nvSpPr>
          <p:cNvPr id="3" name="Rounded Rectangle 2"/>
          <p:cNvSpPr/>
          <p:nvPr/>
        </p:nvSpPr>
        <p:spPr>
          <a:xfrm>
            <a:off x="269449" y="458743"/>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475656" y="737320"/>
            <a:ext cx="6192688" cy="584775"/>
          </a:xfrm>
          <a:prstGeom prst="rect">
            <a:avLst/>
          </a:prstGeom>
          <a:noFill/>
        </p:spPr>
        <p:txBody>
          <a:bodyPr wrap="square" rtlCol="0">
            <a:spAutoFit/>
          </a:bodyPr>
          <a:lstStyle/>
          <a:p>
            <a:pPr algn="ctr"/>
            <a:r>
              <a:rPr lang="en-IN" sz="3200" b="1" dirty="0">
                <a:solidFill>
                  <a:schemeClr val="bg1"/>
                </a:solidFill>
                <a:latin typeface="Tekton Pro Cond" panose="020F0606020208020904" pitchFamily="34" charset="0"/>
                <a:cs typeface="Times New Roman" pitchFamily="18" charset="0"/>
              </a:rPr>
              <a:t>Sub Problem 1 - </a:t>
            </a:r>
            <a:r>
              <a:rPr lang="en-IN" sz="3200" b="1" dirty="0" smtClean="0">
                <a:solidFill>
                  <a:schemeClr val="bg1"/>
                </a:solidFill>
                <a:latin typeface="Tekton Pro Cond" panose="020F0606020208020904" pitchFamily="34" charset="0"/>
                <a:cs typeface="Times New Roman" pitchFamily="18" charset="0"/>
              </a:rPr>
              <a:t>Levels</a:t>
            </a:r>
            <a:endParaRPr lang="en-IN" sz="3200" b="1" dirty="0">
              <a:solidFill>
                <a:schemeClr val="bg1"/>
              </a:solidFill>
              <a:latin typeface="Tekton Pro Cond" panose="020F0606020208020904" pitchFamily="34" charset="0"/>
              <a:cs typeface="Times New Roman" pitchFamily="18" charset="0"/>
            </a:endParaRPr>
          </a:p>
        </p:txBody>
      </p:sp>
      <p:sp>
        <p:nvSpPr>
          <p:cNvPr id="7" name="Rectangle 6"/>
          <p:cNvSpPr/>
          <p:nvPr/>
        </p:nvSpPr>
        <p:spPr>
          <a:xfrm>
            <a:off x="728192" y="2003356"/>
            <a:ext cx="7719771" cy="1384995"/>
          </a:xfrm>
          <a:prstGeom prst="rect">
            <a:avLst/>
          </a:prstGeom>
        </p:spPr>
        <p:txBody>
          <a:bodyPr wrap="square">
            <a:spAutoFit/>
          </a:bodyPr>
          <a:lstStyle/>
          <a:p>
            <a:r>
              <a:rPr lang="en-IN" sz="2800" dirty="0">
                <a:solidFill>
                  <a:schemeClr val="bg1"/>
                </a:solidFill>
              </a:rPr>
              <a:t>Split the interface in two levels, i.e., such a way that it asks whether the employee is a ‘User’ or an ‘Admin’.</a:t>
            </a:r>
            <a:endParaRPr lang="en-US" sz="2800" dirty="0">
              <a:solidFill>
                <a:schemeClr val="bg1"/>
              </a:solidFill>
            </a:endParaRPr>
          </a:p>
        </p:txBody>
      </p:sp>
      <p:pic>
        <p:nvPicPr>
          <p:cNvPr id="3074" name="Picture 2" descr="User glyph icon web and mobile admin sign Vector Imag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95093" l="0" r="96700">
                        <a14:foregroundMark x1="39400" y1="8981" x2="39400" y2="8981"/>
                      </a14:backgroundRemoval>
                    </a14:imgEffect>
                  </a14:imgLayer>
                </a14:imgProps>
              </a:ext>
              <a:ext uri="{28A0092B-C50C-407E-A947-70E740481C1C}">
                <a14:useLocalDpi xmlns:a14="http://schemas.microsoft.com/office/drawing/2010/main" val="0"/>
              </a:ext>
            </a:extLst>
          </a:blip>
          <a:srcRect b="8929"/>
          <a:stretch/>
        </p:blipFill>
        <p:spPr bwMode="auto">
          <a:xfrm>
            <a:off x="1148110" y="3967330"/>
            <a:ext cx="1936284" cy="1904463"/>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pic>
        <p:nvPicPr>
          <p:cNvPr id="3076" name="Picture 4" descr="Admin User | Lansweeper | IT Discovery Softwa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0334" y="3873881"/>
            <a:ext cx="2193641" cy="2193641"/>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628313" y="5855605"/>
            <a:ext cx="1021289" cy="584775"/>
          </a:xfrm>
          <a:prstGeom prst="rect">
            <a:avLst/>
          </a:prstGeom>
          <a:noFill/>
        </p:spPr>
        <p:txBody>
          <a:bodyPr wrap="square" rtlCol="0">
            <a:spAutoFit/>
          </a:bodyPr>
          <a:lstStyle/>
          <a:p>
            <a:pPr algn="ctr"/>
            <a:r>
              <a:rPr lang="en-IN" sz="3200" b="1" dirty="0" smtClean="0">
                <a:solidFill>
                  <a:schemeClr val="bg1"/>
                </a:solidFill>
                <a:latin typeface="Tekton Pro Cond" panose="020F0606020208020904" pitchFamily="34" charset="0"/>
                <a:cs typeface="Times New Roman" pitchFamily="18" charset="0"/>
              </a:rPr>
              <a:t>USER</a:t>
            </a:r>
            <a:endParaRPr lang="en-IN" sz="3200" b="1" dirty="0">
              <a:solidFill>
                <a:schemeClr val="bg1"/>
              </a:solidFill>
              <a:latin typeface="Tekton Pro Cond" panose="020F0606020208020904" pitchFamily="34" charset="0"/>
              <a:cs typeface="Times New Roman" pitchFamily="18" charset="0"/>
            </a:endParaRPr>
          </a:p>
        </p:txBody>
      </p:sp>
      <p:sp>
        <p:nvSpPr>
          <p:cNvPr id="10" name="TextBox 9"/>
          <p:cNvSpPr txBox="1"/>
          <p:nvPr/>
        </p:nvSpPr>
        <p:spPr>
          <a:xfrm>
            <a:off x="6467170" y="5871793"/>
            <a:ext cx="1209067" cy="584775"/>
          </a:xfrm>
          <a:prstGeom prst="rect">
            <a:avLst/>
          </a:prstGeom>
          <a:noFill/>
        </p:spPr>
        <p:txBody>
          <a:bodyPr wrap="square" rtlCol="0">
            <a:spAutoFit/>
          </a:bodyPr>
          <a:lstStyle/>
          <a:p>
            <a:pPr algn="ctr"/>
            <a:r>
              <a:rPr lang="en-IN" sz="3200" b="1" dirty="0" smtClean="0">
                <a:solidFill>
                  <a:schemeClr val="bg1"/>
                </a:solidFill>
                <a:latin typeface="Tekton Pro Cond" panose="020F0606020208020904" pitchFamily="34" charset="0"/>
                <a:cs typeface="Times New Roman" pitchFamily="18" charset="0"/>
              </a:rPr>
              <a:t>ADMIN</a:t>
            </a:r>
            <a:endParaRPr lang="en-IN" sz="3200" b="1" dirty="0">
              <a:solidFill>
                <a:schemeClr val="bg1"/>
              </a:solidFill>
              <a:latin typeface="Tekton Pro Cond" panose="020F0606020208020904"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52618"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475656" y="737320"/>
            <a:ext cx="6192688" cy="584775"/>
          </a:xfrm>
          <a:prstGeom prst="rect">
            <a:avLst/>
          </a:prstGeom>
          <a:noFill/>
        </p:spPr>
        <p:txBody>
          <a:bodyPr wrap="square" rtlCol="0">
            <a:spAutoFit/>
          </a:bodyPr>
          <a:lstStyle/>
          <a:p>
            <a:pPr algn="ctr"/>
            <a:r>
              <a:rPr lang="en-IN" sz="3200" b="1" dirty="0">
                <a:solidFill>
                  <a:schemeClr val="bg1"/>
                </a:solidFill>
                <a:latin typeface="Tekton Pro Cond" panose="020F0606020208020904" pitchFamily="34" charset="0"/>
                <a:cs typeface="Times New Roman" pitchFamily="18" charset="0"/>
              </a:rPr>
              <a:t>Sub Problem 2 – </a:t>
            </a:r>
            <a:r>
              <a:rPr lang="en-IN" sz="3200" b="1" dirty="0" smtClean="0">
                <a:solidFill>
                  <a:schemeClr val="bg1"/>
                </a:solidFill>
                <a:latin typeface="Tekton Pro Cond" panose="020F0606020208020904" pitchFamily="34" charset="0"/>
                <a:cs typeface="Times New Roman" pitchFamily="18" charset="0"/>
              </a:rPr>
              <a:t>Login</a:t>
            </a:r>
            <a:endParaRPr lang="en-IN" sz="3200" b="1" dirty="0">
              <a:solidFill>
                <a:schemeClr val="bg1"/>
              </a:solidFill>
              <a:latin typeface="Tekton Pro Cond" panose="020F0606020208020904" pitchFamily="34" charset="0"/>
              <a:cs typeface="Times New Roman" pitchFamily="18" charset="0"/>
            </a:endParaRPr>
          </a:p>
        </p:txBody>
      </p:sp>
      <p:sp>
        <p:nvSpPr>
          <p:cNvPr id="7" name="Rectangle 6"/>
          <p:cNvSpPr/>
          <p:nvPr/>
        </p:nvSpPr>
        <p:spPr>
          <a:xfrm>
            <a:off x="728192" y="2003356"/>
            <a:ext cx="7719771" cy="1815882"/>
          </a:xfrm>
          <a:prstGeom prst="rect">
            <a:avLst/>
          </a:prstGeom>
        </p:spPr>
        <p:txBody>
          <a:bodyPr wrap="square">
            <a:spAutoFit/>
          </a:bodyPr>
          <a:lstStyle/>
          <a:p>
            <a:r>
              <a:rPr lang="en-IN" sz="2800" dirty="0">
                <a:solidFill>
                  <a:schemeClr val="bg1"/>
                </a:solidFill>
              </a:rPr>
              <a:t>Allow the employee to login to the system. If the employee is a ‘User’ display the ‘User login Interface’ or if he/she is an ‘Admin’, display the ‘Admin login Interface’.</a:t>
            </a:r>
            <a:endParaRPr lang="en-US" sz="2800" dirty="0">
              <a:solidFill>
                <a:schemeClr val="bg1"/>
              </a:solidFill>
            </a:endParaRPr>
          </a:p>
        </p:txBody>
      </p:sp>
    </p:spTree>
    <p:extLst>
      <p:ext uri="{BB962C8B-B14F-4D97-AF65-F5344CB8AC3E}">
        <p14:creationId xmlns:p14="http://schemas.microsoft.com/office/powerpoint/2010/main" val="20457172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52618"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475656" y="737320"/>
            <a:ext cx="6192688" cy="584775"/>
          </a:xfrm>
          <a:prstGeom prst="rect">
            <a:avLst/>
          </a:prstGeom>
          <a:noFill/>
        </p:spPr>
        <p:txBody>
          <a:bodyPr wrap="square" rtlCol="0">
            <a:spAutoFit/>
          </a:bodyPr>
          <a:lstStyle/>
          <a:p>
            <a:pPr algn="ctr"/>
            <a:r>
              <a:rPr lang="en-IN" sz="3200" b="1" dirty="0">
                <a:solidFill>
                  <a:schemeClr val="bg1"/>
                </a:solidFill>
                <a:latin typeface="Tekton Pro Cond" panose="020F0606020208020904" pitchFamily="34" charset="0"/>
                <a:cs typeface="Times New Roman" pitchFamily="18" charset="0"/>
              </a:rPr>
              <a:t>Sub Problem 3 </a:t>
            </a:r>
            <a:r>
              <a:rPr lang="en-IN" sz="3200" b="1" dirty="0" smtClean="0">
                <a:solidFill>
                  <a:schemeClr val="bg1"/>
                </a:solidFill>
                <a:latin typeface="Tekton Pro Cond" panose="020F0606020208020904" pitchFamily="34" charset="0"/>
                <a:cs typeface="Times New Roman" pitchFamily="18" charset="0"/>
              </a:rPr>
              <a:t>– User panel features</a:t>
            </a:r>
            <a:endParaRPr lang="en-IN" sz="3200" b="1" dirty="0">
              <a:solidFill>
                <a:schemeClr val="bg1"/>
              </a:solidFill>
              <a:latin typeface="Tekton Pro Cond" panose="020F0606020208020904" pitchFamily="34" charset="0"/>
              <a:cs typeface="Times New Roman" pitchFamily="18" charset="0"/>
            </a:endParaRPr>
          </a:p>
        </p:txBody>
      </p:sp>
      <p:sp>
        <p:nvSpPr>
          <p:cNvPr id="7" name="Rectangle 6"/>
          <p:cNvSpPr/>
          <p:nvPr/>
        </p:nvSpPr>
        <p:spPr>
          <a:xfrm>
            <a:off x="728192" y="2003356"/>
            <a:ext cx="7719771" cy="1384995"/>
          </a:xfrm>
          <a:prstGeom prst="rect">
            <a:avLst/>
          </a:prstGeom>
        </p:spPr>
        <p:txBody>
          <a:bodyPr wrap="square">
            <a:spAutoFit/>
          </a:bodyPr>
          <a:lstStyle/>
          <a:p>
            <a:r>
              <a:rPr lang="en-IN" sz="2800" dirty="0" smtClean="0">
                <a:solidFill>
                  <a:schemeClr val="bg1"/>
                </a:solidFill>
              </a:rPr>
              <a:t>Include </a:t>
            </a:r>
            <a:r>
              <a:rPr lang="en-IN" sz="2800" dirty="0">
                <a:solidFill>
                  <a:schemeClr val="bg1"/>
                </a:solidFill>
              </a:rPr>
              <a:t>features like login, update password, manage personal information, View salary, Manage Attendance, View Events, Manage Leave, Logout.</a:t>
            </a:r>
            <a:endParaRPr lang="en-US" sz="2800" dirty="0">
              <a:solidFill>
                <a:schemeClr val="bg1"/>
              </a:solidFill>
            </a:endParaRPr>
          </a:p>
        </p:txBody>
      </p:sp>
      <p:pic>
        <p:nvPicPr>
          <p:cNvPr id="4098" name="Picture 2" descr="Need help. What's the password please? - GulfToda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031" y="3838744"/>
            <a:ext cx="2606723" cy="156403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hecklist Clipboard. Human Holding Checklist And Pencil. Questionnaire,  Survey, Task List. Vector Illustration Stock Vector - Illustration of  paper, questionnaire: 11275557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07265" y="3826493"/>
            <a:ext cx="1564034" cy="156403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ow to Answer, 'What's Your Expected Salary?' | Robert Hal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9201" y="3826493"/>
            <a:ext cx="2085377" cy="15640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11158" y="5417404"/>
            <a:ext cx="2436467" cy="461665"/>
          </a:xfrm>
          <a:prstGeom prst="rect">
            <a:avLst/>
          </a:prstGeom>
          <a:noFill/>
        </p:spPr>
        <p:txBody>
          <a:bodyPr wrap="square" rtlCol="0">
            <a:spAutoFit/>
          </a:bodyPr>
          <a:lstStyle/>
          <a:p>
            <a:pPr algn="ctr"/>
            <a:r>
              <a:rPr lang="en-IN" sz="2400" b="1" dirty="0" smtClean="0">
                <a:solidFill>
                  <a:schemeClr val="bg1"/>
                </a:solidFill>
                <a:latin typeface="Tekton Pro Cond" panose="020F0606020208020904" pitchFamily="34" charset="0"/>
                <a:cs typeface="Times New Roman" pitchFamily="18" charset="0"/>
              </a:rPr>
              <a:t>Update password</a:t>
            </a:r>
            <a:endParaRPr lang="en-IN" sz="2400" b="1" dirty="0">
              <a:solidFill>
                <a:schemeClr val="bg1"/>
              </a:solidFill>
              <a:latin typeface="Tekton Pro Cond" panose="020F0606020208020904" pitchFamily="34" charset="0"/>
              <a:cs typeface="Times New Roman" pitchFamily="18" charset="0"/>
            </a:endParaRPr>
          </a:p>
        </p:txBody>
      </p:sp>
      <p:sp>
        <p:nvSpPr>
          <p:cNvPr id="11" name="TextBox 10"/>
          <p:cNvSpPr txBox="1"/>
          <p:nvPr/>
        </p:nvSpPr>
        <p:spPr>
          <a:xfrm>
            <a:off x="3599145" y="5417404"/>
            <a:ext cx="2436467" cy="461665"/>
          </a:xfrm>
          <a:prstGeom prst="rect">
            <a:avLst/>
          </a:prstGeom>
          <a:noFill/>
        </p:spPr>
        <p:txBody>
          <a:bodyPr wrap="square" rtlCol="0">
            <a:spAutoFit/>
          </a:bodyPr>
          <a:lstStyle/>
          <a:p>
            <a:pPr algn="ctr"/>
            <a:r>
              <a:rPr lang="en-IN" sz="2400" b="1" dirty="0" smtClean="0">
                <a:solidFill>
                  <a:schemeClr val="bg1"/>
                </a:solidFill>
                <a:latin typeface="Tekton Pro Cond" panose="020F0606020208020904" pitchFamily="34" charset="0"/>
                <a:cs typeface="Times New Roman" pitchFamily="18" charset="0"/>
              </a:rPr>
              <a:t>Manage Attendance</a:t>
            </a:r>
            <a:endParaRPr lang="en-IN" sz="2400" b="1" dirty="0">
              <a:solidFill>
                <a:schemeClr val="bg1"/>
              </a:solidFill>
              <a:latin typeface="Tekton Pro Cond" panose="020F0606020208020904" pitchFamily="34" charset="0"/>
              <a:cs typeface="Times New Roman" pitchFamily="18" charset="0"/>
            </a:endParaRPr>
          </a:p>
        </p:txBody>
      </p:sp>
      <p:sp>
        <p:nvSpPr>
          <p:cNvPr id="12" name="TextBox 11"/>
          <p:cNvSpPr txBox="1"/>
          <p:nvPr/>
        </p:nvSpPr>
        <p:spPr>
          <a:xfrm>
            <a:off x="6035612" y="5455353"/>
            <a:ext cx="2436467" cy="461665"/>
          </a:xfrm>
          <a:prstGeom prst="rect">
            <a:avLst/>
          </a:prstGeom>
          <a:noFill/>
        </p:spPr>
        <p:txBody>
          <a:bodyPr wrap="square" rtlCol="0">
            <a:spAutoFit/>
          </a:bodyPr>
          <a:lstStyle/>
          <a:p>
            <a:pPr algn="ctr"/>
            <a:r>
              <a:rPr lang="en-IN" sz="2400" b="1" dirty="0" smtClean="0">
                <a:solidFill>
                  <a:schemeClr val="bg1"/>
                </a:solidFill>
                <a:latin typeface="Tekton Pro Cond" panose="020F0606020208020904" pitchFamily="34" charset="0"/>
                <a:cs typeface="Times New Roman" pitchFamily="18" charset="0"/>
              </a:rPr>
              <a:t>View Salary</a:t>
            </a:r>
            <a:endParaRPr lang="en-IN" sz="2400" b="1" dirty="0">
              <a:solidFill>
                <a:schemeClr val="bg1"/>
              </a:solidFill>
              <a:latin typeface="Tekton Pro Cond" panose="020F0606020208020904" pitchFamily="34" charset="0"/>
              <a:cs typeface="Times New Roman" pitchFamily="18" charset="0"/>
            </a:endParaRPr>
          </a:p>
        </p:txBody>
      </p:sp>
    </p:spTree>
    <p:extLst>
      <p:ext uri="{BB962C8B-B14F-4D97-AF65-F5344CB8AC3E}">
        <p14:creationId xmlns:p14="http://schemas.microsoft.com/office/powerpoint/2010/main" val="40406169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34688"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475656" y="737320"/>
            <a:ext cx="6192688" cy="584775"/>
          </a:xfrm>
          <a:prstGeom prst="rect">
            <a:avLst/>
          </a:prstGeom>
          <a:noFill/>
        </p:spPr>
        <p:txBody>
          <a:bodyPr wrap="square" rtlCol="0">
            <a:spAutoFit/>
          </a:bodyPr>
          <a:lstStyle/>
          <a:p>
            <a:pPr algn="ctr"/>
            <a:r>
              <a:rPr lang="en-IN" sz="3200" b="1" dirty="0">
                <a:solidFill>
                  <a:schemeClr val="bg1"/>
                </a:solidFill>
                <a:latin typeface="Tekton Pro Cond" panose="020F0606020208020904" pitchFamily="34" charset="0"/>
                <a:cs typeface="Times New Roman" pitchFamily="18" charset="0"/>
              </a:rPr>
              <a:t>Sub Problem 4 </a:t>
            </a:r>
            <a:r>
              <a:rPr lang="en-IN" sz="3200" b="1" dirty="0" smtClean="0">
                <a:solidFill>
                  <a:schemeClr val="bg1"/>
                </a:solidFill>
                <a:latin typeface="Tekton Pro Cond" panose="020F0606020208020904" pitchFamily="34" charset="0"/>
                <a:cs typeface="Times New Roman" pitchFamily="18" charset="0"/>
              </a:rPr>
              <a:t>– </a:t>
            </a:r>
            <a:r>
              <a:rPr lang="en-IN" sz="3200" b="1" dirty="0" smtClean="0">
                <a:solidFill>
                  <a:schemeClr val="bg1"/>
                </a:solidFill>
                <a:latin typeface="Tekton Pro Cond" panose="020F0606020208020904" pitchFamily="34" charset="0"/>
              </a:rPr>
              <a:t>Admin Panel features</a:t>
            </a:r>
            <a:endParaRPr lang="en-IN" sz="3200" b="1" dirty="0">
              <a:solidFill>
                <a:schemeClr val="bg1"/>
              </a:solidFill>
              <a:latin typeface="Tekton Pro Cond" panose="020F0606020208020904" pitchFamily="34" charset="0"/>
              <a:cs typeface="Times New Roman" pitchFamily="18" charset="0"/>
            </a:endParaRPr>
          </a:p>
        </p:txBody>
      </p:sp>
      <p:sp>
        <p:nvSpPr>
          <p:cNvPr id="7" name="Rectangle 6"/>
          <p:cNvSpPr/>
          <p:nvPr/>
        </p:nvSpPr>
        <p:spPr>
          <a:xfrm>
            <a:off x="728192" y="2003356"/>
            <a:ext cx="7719771" cy="3108543"/>
          </a:xfrm>
          <a:prstGeom prst="rect">
            <a:avLst/>
          </a:prstGeom>
        </p:spPr>
        <p:txBody>
          <a:bodyPr wrap="square" lIns="91440" tIns="45720" rIns="91440" bIns="45720" anchor="t">
            <a:spAutoFit/>
          </a:bodyPr>
          <a:lstStyle/>
          <a:p>
            <a:r>
              <a:rPr lang="en-IN" sz="2800" dirty="0">
                <a:solidFill>
                  <a:schemeClr val="bg1"/>
                </a:solidFill>
              </a:rPr>
              <a:t>Include features like login, add new user, manage employee personal information, manage employee finance, manage employee attendance, manage employee events, manage employee leave, manage employee training record, manage employee performance, Logout.</a:t>
            </a:r>
            <a:endParaRPr lang="en-US" sz="2800" dirty="0">
              <a:solidFill>
                <a:schemeClr val="bg1"/>
              </a:solidFill>
            </a:endParaRPr>
          </a:p>
          <a:p>
            <a:r>
              <a:rPr lang="en-IN" sz="2800" dirty="0">
                <a:solidFill>
                  <a:schemeClr val="bg1"/>
                </a:solidFill>
              </a:rPr>
              <a:t> </a:t>
            </a:r>
            <a:endParaRPr lang="en-US" sz="2800" dirty="0">
              <a:solidFill>
                <a:schemeClr val="bg1"/>
              </a:solidFill>
            </a:endParaRPr>
          </a:p>
        </p:txBody>
      </p:sp>
      <p:pic>
        <p:nvPicPr>
          <p:cNvPr id="5128" name="Picture 8" descr="Add, user icon - Free download on Iconfind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1857" y="4804475"/>
            <a:ext cx="1306137" cy="13061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86691" y="6071183"/>
            <a:ext cx="2436467" cy="461665"/>
          </a:xfrm>
          <a:prstGeom prst="rect">
            <a:avLst/>
          </a:prstGeom>
          <a:noFill/>
        </p:spPr>
        <p:txBody>
          <a:bodyPr wrap="square" rtlCol="0">
            <a:spAutoFit/>
          </a:bodyPr>
          <a:lstStyle/>
          <a:p>
            <a:pPr algn="ctr"/>
            <a:r>
              <a:rPr lang="en-IN" sz="2400" b="1" dirty="0" smtClean="0">
                <a:solidFill>
                  <a:schemeClr val="bg1"/>
                </a:solidFill>
                <a:latin typeface="Tekton Pro Cond" panose="020F0606020208020904" pitchFamily="34" charset="0"/>
                <a:cs typeface="Times New Roman" pitchFamily="18" charset="0"/>
              </a:rPr>
              <a:t>Add user</a:t>
            </a:r>
            <a:endParaRPr lang="en-IN" sz="2400" b="1" dirty="0">
              <a:solidFill>
                <a:schemeClr val="bg1"/>
              </a:solidFill>
              <a:latin typeface="Tekton Pro Cond" panose="020F0606020208020904" pitchFamily="34" charset="0"/>
              <a:cs typeface="Times New Roman" pitchFamily="18" charset="0"/>
            </a:endParaRPr>
          </a:p>
        </p:txBody>
      </p:sp>
      <p:pic>
        <p:nvPicPr>
          <p:cNvPr id="5130" name="Picture 10" descr="Managing Employee Performance Problems (20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9990" y="4944412"/>
            <a:ext cx="2003148" cy="11267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823330" y="6050045"/>
            <a:ext cx="2436467" cy="461665"/>
          </a:xfrm>
          <a:prstGeom prst="rect">
            <a:avLst/>
          </a:prstGeom>
          <a:noFill/>
        </p:spPr>
        <p:txBody>
          <a:bodyPr wrap="square" rtlCol="0">
            <a:spAutoFit/>
          </a:bodyPr>
          <a:lstStyle/>
          <a:p>
            <a:pPr algn="ctr"/>
            <a:r>
              <a:rPr lang="en-IN" sz="2400" b="1" dirty="0" smtClean="0">
                <a:solidFill>
                  <a:schemeClr val="bg1"/>
                </a:solidFill>
                <a:latin typeface="Tekton Pro Cond" panose="020F0606020208020904" pitchFamily="34" charset="0"/>
                <a:cs typeface="Times New Roman" pitchFamily="18" charset="0"/>
              </a:rPr>
              <a:t>Manage Emp. </a:t>
            </a:r>
            <a:r>
              <a:rPr lang="en-IN" sz="2400" b="1" dirty="0" err="1" smtClean="0">
                <a:solidFill>
                  <a:schemeClr val="bg1"/>
                </a:solidFill>
                <a:latin typeface="Tekton Pro Cond" panose="020F0606020208020904" pitchFamily="34" charset="0"/>
                <a:cs typeface="Times New Roman" pitchFamily="18" charset="0"/>
              </a:rPr>
              <a:t>Perf</a:t>
            </a:r>
            <a:r>
              <a:rPr lang="en-IN" sz="2400" b="1" dirty="0" smtClean="0">
                <a:solidFill>
                  <a:schemeClr val="bg1"/>
                </a:solidFill>
                <a:latin typeface="Tekton Pro Cond" panose="020F0606020208020904" pitchFamily="34" charset="0"/>
                <a:cs typeface="Times New Roman" pitchFamily="18" charset="0"/>
              </a:rPr>
              <a:t>.</a:t>
            </a:r>
            <a:endParaRPr lang="en-IN" sz="2400" b="1" dirty="0">
              <a:solidFill>
                <a:schemeClr val="bg1"/>
              </a:solidFill>
              <a:latin typeface="Tekton Pro Cond" panose="020F0606020208020904" pitchFamily="34" charset="0"/>
              <a:cs typeface="Times New Roman" pitchFamily="18" charset="0"/>
            </a:endParaRPr>
          </a:p>
        </p:txBody>
      </p:sp>
      <p:pic>
        <p:nvPicPr>
          <p:cNvPr id="5132" name="Picture 12" descr="Employee Leaves | Department of Human Resourc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94657" y="4944412"/>
            <a:ext cx="2882543" cy="11056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517694" y="6050045"/>
            <a:ext cx="2436467" cy="461665"/>
          </a:xfrm>
          <a:prstGeom prst="rect">
            <a:avLst/>
          </a:prstGeom>
          <a:noFill/>
        </p:spPr>
        <p:txBody>
          <a:bodyPr wrap="square" rtlCol="0">
            <a:spAutoFit/>
          </a:bodyPr>
          <a:lstStyle/>
          <a:p>
            <a:pPr algn="ctr"/>
            <a:r>
              <a:rPr lang="en-IN" sz="2400" b="1" dirty="0" smtClean="0">
                <a:solidFill>
                  <a:schemeClr val="bg1"/>
                </a:solidFill>
                <a:latin typeface="Tekton Pro Cond" panose="020F0606020208020904" pitchFamily="34" charset="0"/>
                <a:cs typeface="Times New Roman" pitchFamily="18" charset="0"/>
              </a:rPr>
              <a:t>Manage Emp. leave</a:t>
            </a:r>
            <a:endParaRPr lang="en-IN" sz="2400" b="1" dirty="0">
              <a:solidFill>
                <a:schemeClr val="bg1"/>
              </a:solidFill>
              <a:latin typeface="Tekton Pro Cond" panose="020F0606020208020904" pitchFamily="34" charset="0"/>
              <a:cs typeface="Times New Roman" pitchFamily="18" charset="0"/>
            </a:endParaRPr>
          </a:p>
        </p:txBody>
      </p:sp>
    </p:spTree>
    <p:extLst>
      <p:ext uri="{BB962C8B-B14F-4D97-AF65-F5344CB8AC3E}">
        <p14:creationId xmlns:p14="http://schemas.microsoft.com/office/powerpoint/2010/main" val="3019434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pic>
        <p:nvPicPr>
          <p:cNvPr id="2" name="Picture 2" descr="https://www.mycareeridea.com/Appimage/Amrita%20vishwa%20vidyapeetham%20University%20logo399827931.jpg"/>
          <p:cNvPicPr>
            <a:picLocks noChangeAspect="1" noChangeArrowheads="1"/>
          </p:cNvPicPr>
          <p:nvPr/>
        </p:nvPicPr>
        <p:blipFill>
          <a:blip r:embed="rId3" cstate="print"/>
          <a:srcRect/>
          <a:stretch>
            <a:fillRect/>
          </a:stretch>
        </p:blipFill>
        <p:spPr bwMode="auto">
          <a:xfrm>
            <a:off x="179512" y="381"/>
            <a:ext cx="548680" cy="548680"/>
          </a:xfrm>
          <a:prstGeom prst="rect">
            <a:avLst/>
          </a:prstGeom>
          <a:noFill/>
        </p:spPr>
      </p:pic>
      <p:sp>
        <p:nvSpPr>
          <p:cNvPr id="3" name="Rounded Rectangle 2"/>
          <p:cNvSpPr/>
          <p:nvPr/>
        </p:nvSpPr>
        <p:spPr>
          <a:xfrm>
            <a:off x="251520" y="476672"/>
            <a:ext cx="8640960" cy="6192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475656" y="737320"/>
            <a:ext cx="6192688" cy="584775"/>
          </a:xfrm>
          <a:prstGeom prst="rect">
            <a:avLst/>
          </a:prstGeom>
          <a:noFill/>
        </p:spPr>
        <p:txBody>
          <a:bodyPr wrap="square" rtlCol="0">
            <a:spAutoFit/>
          </a:bodyPr>
          <a:lstStyle/>
          <a:p>
            <a:pPr algn="ctr"/>
            <a:r>
              <a:rPr lang="en-IN" sz="3200" b="1" dirty="0">
                <a:solidFill>
                  <a:schemeClr val="bg1"/>
                </a:solidFill>
                <a:latin typeface="Tekton Pro Cond" panose="020F0606020208020904" pitchFamily="34" charset="0"/>
                <a:cs typeface="Times New Roman" pitchFamily="18" charset="0"/>
              </a:rPr>
              <a:t>Sub Problem 5 - </a:t>
            </a:r>
            <a:r>
              <a:rPr lang="en-IN" sz="3200" b="1" dirty="0" smtClean="0">
                <a:solidFill>
                  <a:schemeClr val="bg1"/>
                </a:solidFill>
                <a:latin typeface="Tekton Pro Cond" panose="020F0606020208020904" pitchFamily="34" charset="0"/>
                <a:cs typeface="Times New Roman" pitchFamily="18" charset="0"/>
              </a:rPr>
              <a:t>Logout</a:t>
            </a:r>
            <a:endParaRPr lang="en-IN" sz="3200" b="1" dirty="0">
              <a:solidFill>
                <a:schemeClr val="bg1"/>
              </a:solidFill>
              <a:latin typeface="Tekton Pro Cond" panose="020F0606020208020904" pitchFamily="34" charset="0"/>
              <a:cs typeface="Times New Roman" pitchFamily="18" charset="0"/>
            </a:endParaRPr>
          </a:p>
        </p:txBody>
      </p:sp>
      <p:sp>
        <p:nvSpPr>
          <p:cNvPr id="7" name="Rectangle 6"/>
          <p:cNvSpPr/>
          <p:nvPr/>
        </p:nvSpPr>
        <p:spPr>
          <a:xfrm>
            <a:off x="823727" y="1918235"/>
            <a:ext cx="7719771" cy="1384995"/>
          </a:xfrm>
          <a:prstGeom prst="rect">
            <a:avLst/>
          </a:prstGeom>
        </p:spPr>
        <p:txBody>
          <a:bodyPr wrap="square">
            <a:spAutoFit/>
          </a:bodyPr>
          <a:lstStyle/>
          <a:p>
            <a:r>
              <a:rPr lang="en-IN" sz="2800" dirty="0">
                <a:solidFill>
                  <a:schemeClr val="bg1"/>
                </a:solidFill>
              </a:rPr>
              <a:t>Provide an interface for all Users and Admins to logout from the system. Employees must logout to end their session.</a:t>
            </a:r>
            <a:endParaRPr lang="en-US" sz="2800" dirty="0">
              <a:solidFill>
                <a:schemeClr val="bg1"/>
              </a:solidFill>
            </a:endParaRPr>
          </a:p>
        </p:txBody>
      </p:sp>
      <p:pic>
        <p:nvPicPr>
          <p:cNvPr id="6146" name="Picture 2" descr="Logout Button&quot; photos, royalty-free images, graphics, vectors &amp; videos |  Adobe Stock"/>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0000" l="2184" r="97356">
                        <a14:foregroundMark x1="19885" y1="50833" x2="19885" y2="50833"/>
                        <a14:foregroundMark x1="15517" y1="16667" x2="15517" y2="16667"/>
                        <a14:foregroundMark x1="30460" y1="13889" x2="30460" y2="13889"/>
                      </a14:backgroundRemoval>
                    </a14:imgEffect>
                  </a14:imgLayer>
                </a14:imgProps>
              </a:ext>
              <a:ext uri="{28A0092B-C50C-407E-A947-70E740481C1C}">
                <a14:useLocalDpi xmlns:a14="http://schemas.microsoft.com/office/drawing/2010/main" val="0"/>
              </a:ext>
            </a:extLst>
          </a:blip>
          <a:srcRect/>
          <a:stretch>
            <a:fillRect/>
          </a:stretch>
        </p:blipFill>
        <p:spPr bwMode="auto">
          <a:xfrm>
            <a:off x="3042098" y="4307048"/>
            <a:ext cx="3283027" cy="1358494"/>
          </a:xfrm>
          <a:prstGeom prst="rect">
            <a:avLst/>
          </a:prstGeom>
          <a:noFill/>
          <a:effectLst>
            <a:glow rad="1397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4319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431D06DD6B53419486176B1F64A643" ma:contentTypeVersion="4" ma:contentTypeDescription="Create a new document." ma:contentTypeScope="" ma:versionID="bfa91fc1e55656987d2ff42a91744fca">
  <xsd:schema xmlns:xsd="http://www.w3.org/2001/XMLSchema" xmlns:xs="http://www.w3.org/2001/XMLSchema" xmlns:p="http://schemas.microsoft.com/office/2006/metadata/properties" xmlns:ns2="671bcef5-991d-4d16-a75b-31a14fd9f25e" targetNamespace="http://schemas.microsoft.com/office/2006/metadata/properties" ma:root="true" ma:fieldsID="69ee0ab53572cf47abfb0c83da97e46e" ns2:_="">
    <xsd:import namespace="671bcef5-991d-4d16-a75b-31a14fd9f2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1bcef5-991d-4d16-a75b-31a14fd9f2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1C916E-3708-48AA-86F5-B0DA6B57A350}">
  <ds:schemaRefs>
    <ds:schemaRef ds:uri="671bcef5-991d-4d16-a75b-31a14fd9f2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0D012E3-152F-4108-836D-39C9F6D7BF25}">
  <ds:schemaRefs>
    <ds:schemaRef ds:uri="http://schemas.microsoft.com/sharepoint/v3/contenttype/forms"/>
  </ds:schemaRefs>
</ds:datastoreItem>
</file>

<file path=customXml/itemProps3.xml><?xml version="1.0" encoding="utf-8"?>
<ds:datastoreItem xmlns:ds="http://schemas.openxmlformats.org/officeDocument/2006/customXml" ds:itemID="{0DB3AA11-C86A-42AB-BA20-BD8FBD58EA0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303</TotalTime>
  <Words>1576</Words>
  <Application>Microsoft Office PowerPoint</Application>
  <PresentationFormat>On-screen Show (4:3)</PresentationFormat>
  <Paragraphs>248</Paragraphs>
  <Slides>36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Adobe Fan Heiti Std B</vt:lpstr>
      <vt:lpstr>Adobe Gothic Std B</vt:lpstr>
      <vt:lpstr>Arial</vt:lpstr>
      <vt:lpstr>Calibri</vt:lpstr>
      <vt:lpstr>Calibri Light</vt:lpstr>
      <vt:lpstr>Symbol</vt:lpstr>
      <vt:lpstr>Tekton Pro Cond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welcome</cp:lastModifiedBy>
  <cp:revision>792</cp:revision>
  <dcterms:created xsi:type="dcterms:W3CDTF">2020-11-19T12:05:50Z</dcterms:created>
  <dcterms:modified xsi:type="dcterms:W3CDTF">2021-01-08T09:28:06Z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0x010100B1431D06DD6B53419486176B1F64A643</vt:lpwstr>
  </property>
</Properties>
</file>